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58" r:id="rId4"/>
    <p:sldId id="320" r:id="rId5"/>
    <p:sldId id="271" r:id="rId6"/>
    <p:sldId id="289" r:id="rId7"/>
    <p:sldId id="291" r:id="rId8"/>
    <p:sldId id="292" r:id="rId9"/>
    <p:sldId id="293" r:id="rId10"/>
    <p:sldId id="295" r:id="rId11"/>
    <p:sldId id="285" r:id="rId12"/>
    <p:sldId id="321" r:id="rId13"/>
    <p:sldId id="312" r:id="rId14"/>
    <p:sldId id="314" r:id="rId15"/>
    <p:sldId id="316" r:id="rId16"/>
    <p:sldId id="311" r:id="rId17"/>
    <p:sldId id="313" r:id="rId18"/>
    <p:sldId id="315" r:id="rId19"/>
    <p:sldId id="309" r:id="rId20"/>
    <p:sldId id="310" r:id="rId21"/>
    <p:sldId id="300" r:id="rId22"/>
    <p:sldId id="290" r:id="rId23"/>
    <p:sldId id="317" r:id="rId24"/>
    <p:sldId id="286" r:id="rId25"/>
    <p:sldId id="296" r:id="rId26"/>
    <p:sldId id="297" r:id="rId27"/>
    <p:sldId id="298" r:id="rId28"/>
    <p:sldId id="299" r:id="rId29"/>
    <p:sldId id="319" r:id="rId30"/>
    <p:sldId id="301" r:id="rId31"/>
    <p:sldId id="302" r:id="rId32"/>
    <p:sldId id="303" r:id="rId33"/>
    <p:sldId id="323" r:id="rId34"/>
    <p:sldId id="324" r:id="rId35"/>
    <p:sldId id="328" r:id="rId36"/>
    <p:sldId id="325" r:id="rId37"/>
    <p:sldId id="326" r:id="rId38"/>
    <p:sldId id="327" r:id="rId39"/>
    <p:sldId id="322" r:id="rId40"/>
    <p:sldId id="287" r:id="rId41"/>
    <p:sldId id="308" r:id="rId42"/>
    <p:sldId id="288" r:id="rId43"/>
    <p:sldId id="261" r:id="rId44"/>
  </p:sldIdLst>
  <p:sldSz cx="12192000" cy="6858000"/>
  <p:notesSz cx="6858000" cy="9144000"/>
  <p:embeddedFontLst>
    <p:embeddedFont>
      <p:font typeface="Readex Pro" panose="020B0604020202020204" charset="-78"/>
      <p:regular r:id="rId46"/>
      <p:bold r:id="rId47"/>
    </p:embeddedFont>
    <p:embeddedFont>
      <p:font typeface="K2D" panose="020B0604020202020204" charset="-34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Calibri Light" panose="020F0302020204030204" pitchFamily="34" charset="0"/>
      <p:regular r:id="rId57"/>
      <p: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5CAA"/>
    <a:srgbClr val="CCFFFF"/>
    <a:srgbClr val="00AFEF"/>
    <a:srgbClr val="FFFFFF"/>
    <a:srgbClr val="27ACE3"/>
    <a:srgbClr val="1F5CA9"/>
    <a:srgbClr val="F2F2F2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9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39506-AAFB-4E47-8D07-358C3F0ECD09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21C1C-C564-4829-B754-32E95B62A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254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21C1C-C564-4829-B754-32E95B62A48E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54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/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/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/>
            <p:cNvSpPr txBox="1"/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/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/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/>
            <p:cNvSpPr/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/>
            <p:cNvSpPr/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/>
            <p:cNvSpPr/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/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/>
            <p:cNvSpPr/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/>
            <p:cNvSpPr/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/>
            <p:cNvSpPr/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-1" fmla="*/ 0 w 2111887"/>
              <a:gd name="connsiteY0-2" fmla="*/ 247221 h 4543429"/>
              <a:gd name="connsiteX1-3" fmla="*/ 247217 w 2111887"/>
              <a:gd name="connsiteY1-4" fmla="*/ 4 h 4543429"/>
              <a:gd name="connsiteX2-5" fmla="*/ 1103287 w 2111887"/>
              <a:gd name="connsiteY2-6" fmla="*/ 100016 h 4543429"/>
              <a:gd name="connsiteX3-7" fmla="*/ 1864670 w 2111887"/>
              <a:gd name="connsiteY3-8" fmla="*/ 4 h 4543429"/>
              <a:gd name="connsiteX4-9" fmla="*/ 2111887 w 2111887"/>
              <a:gd name="connsiteY4-10" fmla="*/ 247221 h 4543429"/>
              <a:gd name="connsiteX5-11" fmla="*/ 2111887 w 2111887"/>
              <a:gd name="connsiteY5-12" fmla="*/ 4296212 h 4543429"/>
              <a:gd name="connsiteX6-13" fmla="*/ 1864670 w 2111887"/>
              <a:gd name="connsiteY6-14" fmla="*/ 4543429 h 4543429"/>
              <a:gd name="connsiteX7-15" fmla="*/ 247217 w 2111887"/>
              <a:gd name="connsiteY7-16" fmla="*/ 4543429 h 4543429"/>
              <a:gd name="connsiteX8-17" fmla="*/ 0 w 2111887"/>
              <a:gd name="connsiteY8-18" fmla="*/ 4296212 h 4543429"/>
              <a:gd name="connsiteX9" fmla="*/ 0 w 2111887"/>
              <a:gd name="connsiteY9" fmla="*/ 247221 h 4543429"/>
              <a:gd name="connsiteX0-19" fmla="*/ 0 w 2111887"/>
              <a:gd name="connsiteY0-20" fmla="*/ 264906 h 4561114"/>
              <a:gd name="connsiteX1-21" fmla="*/ 247217 w 2111887"/>
              <a:gd name="connsiteY1-22" fmla="*/ 17689 h 4561114"/>
              <a:gd name="connsiteX2-23" fmla="*/ 665137 w 2111887"/>
              <a:gd name="connsiteY2-24" fmla="*/ 22451 h 4561114"/>
              <a:gd name="connsiteX3-25" fmla="*/ 1103287 w 2111887"/>
              <a:gd name="connsiteY3-26" fmla="*/ 117701 h 4561114"/>
              <a:gd name="connsiteX4-27" fmla="*/ 1864670 w 2111887"/>
              <a:gd name="connsiteY4-28" fmla="*/ 17689 h 4561114"/>
              <a:gd name="connsiteX5-29" fmla="*/ 2111887 w 2111887"/>
              <a:gd name="connsiteY5-30" fmla="*/ 264906 h 4561114"/>
              <a:gd name="connsiteX6-31" fmla="*/ 2111887 w 2111887"/>
              <a:gd name="connsiteY6-32" fmla="*/ 4313897 h 4561114"/>
              <a:gd name="connsiteX7-33" fmla="*/ 1864670 w 2111887"/>
              <a:gd name="connsiteY7-34" fmla="*/ 4561114 h 4561114"/>
              <a:gd name="connsiteX8-35" fmla="*/ 247217 w 2111887"/>
              <a:gd name="connsiteY8-36" fmla="*/ 4561114 h 4561114"/>
              <a:gd name="connsiteX9-37" fmla="*/ 0 w 2111887"/>
              <a:gd name="connsiteY9-38" fmla="*/ 4313897 h 4561114"/>
              <a:gd name="connsiteX10" fmla="*/ 0 w 2111887"/>
              <a:gd name="connsiteY10" fmla="*/ 264906 h 4561114"/>
              <a:gd name="connsiteX0-39" fmla="*/ 0 w 2111887"/>
              <a:gd name="connsiteY0-40" fmla="*/ 269676 h 4565884"/>
              <a:gd name="connsiteX1-41" fmla="*/ 247217 w 2111887"/>
              <a:gd name="connsiteY1-42" fmla="*/ 22459 h 4565884"/>
              <a:gd name="connsiteX2-43" fmla="*/ 612749 w 2111887"/>
              <a:gd name="connsiteY2-44" fmla="*/ 15315 h 4565884"/>
              <a:gd name="connsiteX3-45" fmla="*/ 1103287 w 2111887"/>
              <a:gd name="connsiteY3-46" fmla="*/ 122471 h 4565884"/>
              <a:gd name="connsiteX4-47" fmla="*/ 1864670 w 2111887"/>
              <a:gd name="connsiteY4-48" fmla="*/ 22459 h 4565884"/>
              <a:gd name="connsiteX5-49" fmla="*/ 2111887 w 2111887"/>
              <a:gd name="connsiteY5-50" fmla="*/ 269676 h 4565884"/>
              <a:gd name="connsiteX6-51" fmla="*/ 2111887 w 2111887"/>
              <a:gd name="connsiteY6-52" fmla="*/ 4318667 h 4565884"/>
              <a:gd name="connsiteX7-53" fmla="*/ 1864670 w 2111887"/>
              <a:gd name="connsiteY7-54" fmla="*/ 4565884 h 4565884"/>
              <a:gd name="connsiteX8-55" fmla="*/ 247217 w 2111887"/>
              <a:gd name="connsiteY8-56" fmla="*/ 4565884 h 4565884"/>
              <a:gd name="connsiteX9-57" fmla="*/ 0 w 2111887"/>
              <a:gd name="connsiteY9-58" fmla="*/ 4318667 h 4565884"/>
              <a:gd name="connsiteX10-59" fmla="*/ 0 w 2111887"/>
              <a:gd name="connsiteY10-60" fmla="*/ 269676 h 4565884"/>
              <a:gd name="connsiteX0-61" fmla="*/ 0 w 2111887"/>
              <a:gd name="connsiteY0-62" fmla="*/ 275247 h 4571455"/>
              <a:gd name="connsiteX1-63" fmla="*/ 247217 w 2111887"/>
              <a:gd name="connsiteY1-64" fmla="*/ 18505 h 4571455"/>
              <a:gd name="connsiteX2-65" fmla="*/ 612749 w 2111887"/>
              <a:gd name="connsiteY2-66" fmla="*/ 20886 h 4571455"/>
              <a:gd name="connsiteX3-67" fmla="*/ 1103287 w 2111887"/>
              <a:gd name="connsiteY3-68" fmla="*/ 128042 h 4571455"/>
              <a:gd name="connsiteX4-69" fmla="*/ 1864670 w 2111887"/>
              <a:gd name="connsiteY4-70" fmla="*/ 28030 h 4571455"/>
              <a:gd name="connsiteX5-71" fmla="*/ 2111887 w 2111887"/>
              <a:gd name="connsiteY5-72" fmla="*/ 275247 h 4571455"/>
              <a:gd name="connsiteX6-73" fmla="*/ 2111887 w 2111887"/>
              <a:gd name="connsiteY6-74" fmla="*/ 4324238 h 4571455"/>
              <a:gd name="connsiteX7-75" fmla="*/ 1864670 w 2111887"/>
              <a:gd name="connsiteY7-76" fmla="*/ 4571455 h 4571455"/>
              <a:gd name="connsiteX8-77" fmla="*/ 247217 w 2111887"/>
              <a:gd name="connsiteY8-78" fmla="*/ 4571455 h 4571455"/>
              <a:gd name="connsiteX9-79" fmla="*/ 0 w 2111887"/>
              <a:gd name="connsiteY9-80" fmla="*/ 4324238 h 4571455"/>
              <a:gd name="connsiteX10-81" fmla="*/ 0 w 2111887"/>
              <a:gd name="connsiteY10-82" fmla="*/ 275247 h 4571455"/>
              <a:gd name="connsiteX0-83" fmla="*/ 0 w 2111887"/>
              <a:gd name="connsiteY0-84" fmla="*/ 268247 h 4564455"/>
              <a:gd name="connsiteX1-85" fmla="*/ 247217 w 2111887"/>
              <a:gd name="connsiteY1-86" fmla="*/ 11505 h 4564455"/>
              <a:gd name="connsiteX2-87" fmla="*/ 612749 w 2111887"/>
              <a:gd name="connsiteY2-88" fmla="*/ 13886 h 4564455"/>
              <a:gd name="connsiteX3-89" fmla="*/ 1103287 w 2111887"/>
              <a:gd name="connsiteY3-90" fmla="*/ 121042 h 4564455"/>
              <a:gd name="connsiteX4-91" fmla="*/ 1864670 w 2111887"/>
              <a:gd name="connsiteY4-92" fmla="*/ 21030 h 4564455"/>
              <a:gd name="connsiteX5-93" fmla="*/ 2111887 w 2111887"/>
              <a:gd name="connsiteY5-94" fmla="*/ 268247 h 4564455"/>
              <a:gd name="connsiteX6-95" fmla="*/ 2111887 w 2111887"/>
              <a:gd name="connsiteY6-96" fmla="*/ 4317238 h 4564455"/>
              <a:gd name="connsiteX7-97" fmla="*/ 1864670 w 2111887"/>
              <a:gd name="connsiteY7-98" fmla="*/ 4564455 h 4564455"/>
              <a:gd name="connsiteX8-99" fmla="*/ 247217 w 2111887"/>
              <a:gd name="connsiteY8-100" fmla="*/ 4564455 h 4564455"/>
              <a:gd name="connsiteX9-101" fmla="*/ 0 w 2111887"/>
              <a:gd name="connsiteY9-102" fmla="*/ 4317238 h 4564455"/>
              <a:gd name="connsiteX10-103" fmla="*/ 0 w 2111887"/>
              <a:gd name="connsiteY10-104" fmla="*/ 268247 h 4564455"/>
              <a:gd name="connsiteX0-105" fmla="*/ 0 w 2111887"/>
              <a:gd name="connsiteY0-106" fmla="*/ 268247 h 4564455"/>
              <a:gd name="connsiteX1-107" fmla="*/ 247217 w 2111887"/>
              <a:gd name="connsiteY1-108" fmla="*/ 11505 h 4564455"/>
              <a:gd name="connsiteX2-109" fmla="*/ 612749 w 2111887"/>
              <a:gd name="connsiteY2-110" fmla="*/ 13886 h 4564455"/>
              <a:gd name="connsiteX3-111" fmla="*/ 784200 w 2111887"/>
              <a:gd name="connsiteY3-112" fmla="*/ 59130 h 4564455"/>
              <a:gd name="connsiteX4-113" fmla="*/ 1103287 w 2111887"/>
              <a:gd name="connsiteY4-114" fmla="*/ 121042 h 4564455"/>
              <a:gd name="connsiteX5-115" fmla="*/ 1864670 w 2111887"/>
              <a:gd name="connsiteY5-116" fmla="*/ 21030 h 4564455"/>
              <a:gd name="connsiteX6-117" fmla="*/ 2111887 w 2111887"/>
              <a:gd name="connsiteY6-118" fmla="*/ 268247 h 4564455"/>
              <a:gd name="connsiteX7-119" fmla="*/ 2111887 w 2111887"/>
              <a:gd name="connsiteY7-120" fmla="*/ 4317238 h 4564455"/>
              <a:gd name="connsiteX8-121" fmla="*/ 1864670 w 2111887"/>
              <a:gd name="connsiteY8-122" fmla="*/ 4564455 h 4564455"/>
              <a:gd name="connsiteX9-123" fmla="*/ 247217 w 2111887"/>
              <a:gd name="connsiteY9-124" fmla="*/ 4564455 h 4564455"/>
              <a:gd name="connsiteX10-125" fmla="*/ 0 w 2111887"/>
              <a:gd name="connsiteY10-126" fmla="*/ 4317238 h 4564455"/>
              <a:gd name="connsiteX11" fmla="*/ 0 w 2111887"/>
              <a:gd name="connsiteY11" fmla="*/ 268247 h 4564455"/>
              <a:gd name="connsiteX0-127" fmla="*/ 0 w 2111887"/>
              <a:gd name="connsiteY0-128" fmla="*/ 268247 h 4564455"/>
              <a:gd name="connsiteX1-129" fmla="*/ 247217 w 2111887"/>
              <a:gd name="connsiteY1-130" fmla="*/ 11505 h 4564455"/>
              <a:gd name="connsiteX2-131" fmla="*/ 612749 w 2111887"/>
              <a:gd name="connsiteY2-132" fmla="*/ 13886 h 4564455"/>
              <a:gd name="connsiteX3-133" fmla="*/ 691331 w 2111887"/>
              <a:gd name="connsiteY3-134" fmla="*/ 101992 h 4564455"/>
              <a:gd name="connsiteX4-135" fmla="*/ 1103287 w 2111887"/>
              <a:gd name="connsiteY4-136" fmla="*/ 121042 h 4564455"/>
              <a:gd name="connsiteX5-137" fmla="*/ 1864670 w 2111887"/>
              <a:gd name="connsiteY5-138" fmla="*/ 21030 h 4564455"/>
              <a:gd name="connsiteX6-139" fmla="*/ 2111887 w 2111887"/>
              <a:gd name="connsiteY6-140" fmla="*/ 268247 h 4564455"/>
              <a:gd name="connsiteX7-141" fmla="*/ 2111887 w 2111887"/>
              <a:gd name="connsiteY7-142" fmla="*/ 4317238 h 4564455"/>
              <a:gd name="connsiteX8-143" fmla="*/ 1864670 w 2111887"/>
              <a:gd name="connsiteY8-144" fmla="*/ 4564455 h 4564455"/>
              <a:gd name="connsiteX9-145" fmla="*/ 247217 w 2111887"/>
              <a:gd name="connsiteY9-146" fmla="*/ 4564455 h 4564455"/>
              <a:gd name="connsiteX10-147" fmla="*/ 0 w 2111887"/>
              <a:gd name="connsiteY10-148" fmla="*/ 4317238 h 4564455"/>
              <a:gd name="connsiteX11-149" fmla="*/ 0 w 2111887"/>
              <a:gd name="connsiteY11-150" fmla="*/ 268247 h 4564455"/>
              <a:gd name="connsiteX0-151" fmla="*/ 0 w 2111887"/>
              <a:gd name="connsiteY0-152" fmla="*/ 268247 h 4564455"/>
              <a:gd name="connsiteX1-153" fmla="*/ 247217 w 2111887"/>
              <a:gd name="connsiteY1-154" fmla="*/ 11505 h 4564455"/>
              <a:gd name="connsiteX2-155" fmla="*/ 612749 w 2111887"/>
              <a:gd name="connsiteY2-156" fmla="*/ 13886 h 4564455"/>
              <a:gd name="connsiteX3-157" fmla="*/ 691331 w 2111887"/>
              <a:gd name="connsiteY3-158" fmla="*/ 101992 h 4564455"/>
              <a:gd name="connsiteX4-159" fmla="*/ 1103287 w 2111887"/>
              <a:gd name="connsiteY4-160" fmla="*/ 121042 h 4564455"/>
              <a:gd name="connsiteX5-161" fmla="*/ 1453331 w 2111887"/>
              <a:gd name="connsiteY5-162" fmla="*/ 123424 h 4564455"/>
              <a:gd name="connsiteX6-163" fmla="*/ 1864670 w 2111887"/>
              <a:gd name="connsiteY6-164" fmla="*/ 21030 h 4564455"/>
              <a:gd name="connsiteX7-165" fmla="*/ 2111887 w 2111887"/>
              <a:gd name="connsiteY7-166" fmla="*/ 268247 h 4564455"/>
              <a:gd name="connsiteX8-167" fmla="*/ 2111887 w 2111887"/>
              <a:gd name="connsiteY8-168" fmla="*/ 4317238 h 4564455"/>
              <a:gd name="connsiteX9-169" fmla="*/ 1864670 w 2111887"/>
              <a:gd name="connsiteY9-170" fmla="*/ 4564455 h 4564455"/>
              <a:gd name="connsiteX10-171" fmla="*/ 247217 w 2111887"/>
              <a:gd name="connsiteY10-172" fmla="*/ 4564455 h 4564455"/>
              <a:gd name="connsiteX11-173" fmla="*/ 0 w 2111887"/>
              <a:gd name="connsiteY11-174" fmla="*/ 4317238 h 4564455"/>
              <a:gd name="connsiteX12" fmla="*/ 0 w 2111887"/>
              <a:gd name="connsiteY12" fmla="*/ 268247 h 4564455"/>
              <a:gd name="connsiteX0-175" fmla="*/ 0 w 2111887"/>
              <a:gd name="connsiteY0-176" fmla="*/ 268247 h 4564455"/>
              <a:gd name="connsiteX1-177" fmla="*/ 247217 w 2111887"/>
              <a:gd name="connsiteY1-178" fmla="*/ 11505 h 4564455"/>
              <a:gd name="connsiteX2-179" fmla="*/ 612749 w 2111887"/>
              <a:gd name="connsiteY2-180" fmla="*/ 13886 h 4564455"/>
              <a:gd name="connsiteX3-181" fmla="*/ 691331 w 2111887"/>
              <a:gd name="connsiteY3-182" fmla="*/ 101992 h 4564455"/>
              <a:gd name="connsiteX4-183" fmla="*/ 1103287 w 2111887"/>
              <a:gd name="connsiteY4-184" fmla="*/ 121042 h 4564455"/>
              <a:gd name="connsiteX5-185" fmla="*/ 1453331 w 2111887"/>
              <a:gd name="connsiteY5-186" fmla="*/ 123424 h 4564455"/>
              <a:gd name="connsiteX6-187" fmla="*/ 1600969 w 2111887"/>
              <a:gd name="connsiteY6-188" fmla="*/ 73418 h 4564455"/>
              <a:gd name="connsiteX7-189" fmla="*/ 1864670 w 2111887"/>
              <a:gd name="connsiteY7-190" fmla="*/ 21030 h 4564455"/>
              <a:gd name="connsiteX8-191" fmla="*/ 2111887 w 2111887"/>
              <a:gd name="connsiteY8-192" fmla="*/ 268247 h 4564455"/>
              <a:gd name="connsiteX9-193" fmla="*/ 2111887 w 2111887"/>
              <a:gd name="connsiteY9-194" fmla="*/ 4317238 h 4564455"/>
              <a:gd name="connsiteX10-195" fmla="*/ 1864670 w 2111887"/>
              <a:gd name="connsiteY10-196" fmla="*/ 4564455 h 4564455"/>
              <a:gd name="connsiteX11-197" fmla="*/ 247217 w 2111887"/>
              <a:gd name="connsiteY11-198" fmla="*/ 4564455 h 4564455"/>
              <a:gd name="connsiteX12-199" fmla="*/ 0 w 2111887"/>
              <a:gd name="connsiteY12-200" fmla="*/ 4317238 h 4564455"/>
              <a:gd name="connsiteX13" fmla="*/ 0 w 2111887"/>
              <a:gd name="connsiteY13" fmla="*/ 268247 h 4564455"/>
              <a:gd name="connsiteX0-201" fmla="*/ 0 w 2111887"/>
              <a:gd name="connsiteY0-202" fmla="*/ 271881 h 4568089"/>
              <a:gd name="connsiteX1-203" fmla="*/ 247217 w 2111887"/>
              <a:gd name="connsiteY1-204" fmla="*/ 15139 h 4568089"/>
              <a:gd name="connsiteX2-205" fmla="*/ 612749 w 2111887"/>
              <a:gd name="connsiteY2-206" fmla="*/ 17520 h 4568089"/>
              <a:gd name="connsiteX3-207" fmla="*/ 691331 w 2111887"/>
              <a:gd name="connsiteY3-208" fmla="*/ 105626 h 4568089"/>
              <a:gd name="connsiteX4-209" fmla="*/ 1103287 w 2111887"/>
              <a:gd name="connsiteY4-210" fmla="*/ 124676 h 4568089"/>
              <a:gd name="connsiteX5-211" fmla="*/ 1453331 w 2111887"/>
              <a:gd name="connsiteY5-212" fmla="*/ 127058 h 4568089"/>
              <a:gd name="connsiteX6-213" fmla="*/ 1520006 w 2111887"/>
              <a:gd name="connsiteY6-214" fmla="*/ 12758 h 4568089"/>
              <a:gd name="connsiteX7-215" fmla="*/ 1864670 w 2111887"/>
              <a:gd name="connsiteY7-216" fmla="*/ 24664 h 4568089"/>
              <a:gd name="connsiteX8-217" fmla="*/ 2111887 w 2111887"/>
              <a:gd name="connsiteY8-218" fmla="*/ 271881 h 4568089"/>
              <a:gd name="connsiteX9-219" fmla="*/ 2111887 w 2111887"/>
              <a:gd name="connsiteY9-220" fmla="*/ 4320872 h 4568089"/>
              <a:gd name="connsiteX10-221" fmla="*/ 1864670 w 2111887"/>
              <a:gd name="connsiteY10-222" fmla="*/ 4568089 h 4568089"/>
              <a:gd name="connsiteX11-223" fmla="*/ 247217 w 2111887"/>
              <a:gd name="connsiteY11-224" fmla="*/ 4568089 h 4568089"/>
              <a:gd name="connsiteX12-225" fmla="*/ 0 w 2111887"/>
              <a:gd name="connsiteY12-226" fmla="*/ 4320872 h 4568089"/>
              <a:gd name="connsiteX13-227" fmla="*/ 0 w 2111887"/>
              <a:gd name="connsiteY13-228" fmla="*/ 271881 h 4568089"/>
              <a:gd name="connsiteX0-229" fmla="*/ 0 w 2111887"/>
              <a:gd name="connsiteY0-230" fmla="*/ 272962 h 4569170"/>
              <a:gd name="connsiteX1-231" fmla="*/ 247217 w 2111887"/>
              <a:gd name="connsiteY1-232" fmla="*/ 16220 h 4569170"/>
              <a:gd name="connsiteX2-233" fmla="*/ 612749 w 2111887"/>
              <a:gd name="connsiteY2-234" fmla="*/ 18601 h 4569170"/>
              <a:gd name="connsiteX3-235" fmla="*/ 691331 w 2111887"/>
              <a:gd name="connsiteY3-236" fmla="*/ 106707 h 4569170"/>
              <a:gd name="connsiteX4-237" fmla="*/ 1103287 w 2111887"/>
              <a:gd name="connsiteY4-238" fmla="*/ 125757 h 4569170"/>
              <a:gd name="connsiteX5-239" fmla="*/ 1453331 w 2111887"/>
              <a:gd name="connsiteY5-240" fmla="*/ 128139 h 4569170"/>
              <a:gd name="connsiteX6-241" fmla="*/ 1520006 w 2111887"/>
              <a:gd name="connsiteY6-242" fmla="*/ 13839 h 4569170"/>
              <a:gd name="connsiteX7-243" fmla="*/ 1888482 w 2111887"/>
              <a:gd name="connsiteY7-244" fmla="*/ 23364 h 4569170"/>
              <a:gd name="connsiteX8-245" fmla="*/ 2111887 w 2111887"/>
              <a:gd name="connsiteY8-246" fmla="*/ 272962 h 4569170"/>
              <a:gd name="connsiteX9-247" fmla="*/ 2111887 w 2111887"/>
              <a:gd name="connsiteY9-248" fmla="*/ 4321953 h 4569170"/>
              <a:gd name="connsiteX10-249" fmla="*/ 1864670 w 2111887"/>
              <a:gd name="connsiteY10-250" fmla="*/ 4569170 h 4569170"/>
              <a:gd name="connsiteX11-251" fmla="*/ 247217 w 2111887"/>
              <a:gd name="connsiteY11-252" fmla="*/ 4569170 h 4569170"/>
              <a:gd name="connsiteX12-253" fmla="*/ 0 w 2111887"/>
              <a:gd name="connsiteY12-254" fmla="*/ 4321953 h 4569170"/>
              <a:gd name="connsiteX13-255" fmla="*/ 0 w 2111887"/>
              <a:gd name="connsiteY13-256" fmla="*/ 272962 h 4569170"/>
              <a:gd name="connsiteX0-257" fmla="*/ 0 w 2111887"/>
              <a:gd name="connsiteY0-258" fmla="*/ 272962 h 4569170"/>
              <a:gd name="connsiteX1-259" fmla="*/ 247217 w 2111887"/>
              <a:gd name="connsiteY1-260" fmla="*/ 16220 h 4569170"/>
              <a:gd name="connsiteX2-261" fmla="*/ 612749 w 2111887"/>
              <a:gd name="connsiteY2-262" fmla="*/ 18601 h 4569170"/>
              <a:gd name="connsiteX3-263" fmla="*/ 693712 w 2111887"/>
              <a:gd name="connsiteY3-264" fmla="*/ 118613 h 4569170"/>
              <a:gd name="connsiteX4-265" fmla="*/ 1103287 w 2111887"/>
              <a:gd name="connsiteY4-266" fmla="*/ 125757 h 4569170"/>
              <a:gd name="connsiteX5-267" fmla="*/ 1453331 w 2111887"/>
              <a:gd name="connsiteY5-268" fmla="*/ 128139 h 4569170"/>
              <a:gd name="connsiteX6-269" fmla="*/ 1520006 w 2111887"/>
              <a:gd name="connsiteY6-270" fmla="*/ 13839 h 4569170"/>
              <a:gd name="connsiteX7-271" fmla="*/ 1888482 w 2111887"/>
              <a:gd name="connsiteY7-272" fmla="*/ 23364 h 4569170"/>
              <a:gd name="connsiteX8-273" fmla="*/ 2111887 w 2111887"/>
              <a:gd name="connsiteY8-274" fmla="*/ 272962 h 4569170"/>
              <a:gd name="connsiteX9-275" fmla="*/ 2111887 w 2111887"/>
              <a:gd name="connsiteY9-276" fmla="*/ 4321953 h 4569170"/>
              <a:gd name="connsiteX10-277" fmla="*/ 1864670 w 2111887"/>
              <a:gd name="connsiteY10-278" fmla="*/ 4569170 h 4569170"/>
              <a:gd name="connsiteX11-279" fmla="*/ 247217 w 2111887"/>
              <a:gd name="connsiteY11-280" fmla="*/ 4569170 h 4569170"/>
              <a:gd name="connsiteX12-281" fmla="*/ 0 w 2111887"/>
              <a:gd name="connsiteY12-282" fmla="*/ 4321953 h 4569170"/>
              <a:gd name="connsiteX13-283" fmla="*/ 0 w 2111887"/>
              <a:gd name="connsiteY13-284" fmla="*/ 272962 h 4569170"/>
              <a:gd name="connsiteX0-285" fmla="*/ 0 w 2111887"/>
              <a:gd name="connsiteY0-286" fmla="*/ 272962 h 4569170"/>
              <a:gd name="connsiteX1-287" fmla="*/ 247217 w 2111887"/>
              <a:gd name="connsiteY1-288" fmla="*/ 16220 h 4569170"/>
              <a:gd name="connsiteX2-289" fmla="*/ 598462 w 2111887"/>
              <a:gd name="connsiteY2-290" fmla="*/ 16220 h 4569170"/>
              <a:gd name="connsiteX3-291" fmla="*/ 693712 w 2111887"/>
              <a:gd name="connsiteY3-292" fmla="*/ 118613 h 4569170"/>
              <a:gd name="connsiteX4-293" fmla="*/ 1103287 w 2111887"/>
              <a:gd name="connsiteY4-294" fmla="*/ 125757 h 4569170"/>
              <a:gd name="connsiteX5-295" fmla="*/ 1453331 w 2111887"/>
              <a:gd name="connsiteY5-296" fmla="*/ 128139 h 4569170"/>
              <a:gd name="connsiteX6-297" fmla="*/ 1520006 w 2111887"/>
              <a:gd name="connsiteY6-298" fmla="*/ 13839 h 4569170"/>
              <a:gd name="connsiteX7-299" fmla="*/ 1888482 w 2111887"/>
              <a:gd name="connsiteY7-300" fmla="*/ 23364 h 4569170"/>
              <a:gd name="connsiteX8-301" fmla="*/ 2111887 w 2111887"/>
              <a:gd name="connsiteY8-302" fmla="*/ 272962 h 4569170"/>
              <a:gd name="connsiteX9-303" fmla="*/ 2111887 w 2111887"/>
              <a:gd name="connsiteY9-304" fmla="*/ 4321953 h 4569170"/>
              <a:gd name="connsiteX10-305" fmla="*/ 1864670 w 2111887"/>
              <a:gd name="connsiteY10-306" fmla="*/ 4569170 h 4569170"/>
              <a:gd name="connsiteX11-307" fmla="*/ 247217 w 2111887"/>
              <a:gd name="connsiteY11-308" fmla="*/ 4569170 h 4569170"/>
              <a:gd name="connsiteX12-309" fmla="*/ 0 w 2111887"/>
              <a:gd name="connsiteY12-310" fmla="*/ 4321953 h 4569170"/>
              <a:gd name="connsiteX13-311" fmla="*/ 0 w 2111887"/>
              <a:gd name="connsiteY13-312" fmla="*/ 272962 h 4569170"/>
              <a:gd name="connsiteX0-313" fmla="*/ 0 w 2111887"/>
              <a:gd name="connsiteY0-314" fmla="*/ 272962 h 4569170"/>
              <a:gd name="connsiteX1-315" fmla="*/ 247217 w 2111887"/>
              <a:gd name="connsiteY1-316" fmla="*/ 16220 h 4569170"/>
              <a:gd name="connsiteX2-317" fmla="*/ 598462 w 2111887"/>
              <a:gd name="connsiteY2-318" fmla="*/ 16220 h 4569170"/>
              <a:gd name="connsiteX3-319" fmla="*/ 693712 w 2111887"/>
              <a:gd name="connsiteY3-320" fmla="*/ 118613 h 4569170"/>
              <a:gd name="connsiteX4-321" fmla="*/ 1103287 w 2111887"/>
              <a:gd name="connsiteY4-322" fmla="*/ 125757 h 4569170"/>
              <a:gd name="connsiteX5-323" fmla="*/ 1453331 w 2111887"/>
              <a:gd name="connsiteY5-324" fmla="*/ 120995 h 4569170"/>
              <a:gd name="connsiteX6-325" fmla="*/ 1520006 w 2111887"/>
              <a:gd name="connsiteY6-326" fmla="*/ 13839 h 4569170"/>
              <a:gd name="connsiteX7-327" fmla="*/ 1888482 w 2111887"/>
              <a:gd name="connsiteY7-328" fmla="*/ 23364 h 4569170"/>
              <a:gd name="connsiteX8-329" fmla="*/ 2111887 w 2111887"/>
              <a:gd name="connsiteY8-330" fmla="*/ 272962 h 4569170"/>
              <a:gd name="connsiteX9-331" fmla="*/ 2111887 w 2111887"/>
              <a:gd name="connsiteY9-332" fmla="*/ 4321953 h 4569170"/>
              <a:gd name="connsiteX10-333" fmla="*/ 1864670 w 2111887"/>
              <a:gd name="connsiteY10-334" fmla="*/ 4569170 h 4569170"/>
              <a:gd name="connsiteX11-335" fmla="*/ 247217 w 2111887"/>
              <a:gd name="connsiteY11-336" fmla="*/ 4569170 h 4569170"/>
              <a:gd name="connsiteX12-337" fmla="*/ 0 w 2111887"/>
              <a:gd name="connsiteY12-338" fmla="*/ 4321953 h 4569170"/>
              <a:gd name="connsiteX13-339" fmla="*/ 0 w 2111887"/>
              <a:gd name="connsiteY13-340" fmla="*/ 272962 h 4569170"/>
              <a:gd name="connsiteX0-341" fmla="*/ 0 w 2111887"/>
              <a:gd name="connsiteY0-342" fmla="*/ 272962 h 4569170"/>
              <a:gd name="connsiteX1-343" fmla="*/ 247217 w 2111887"/>
              <a:gd name="connsiteY1-344" fmla="*/ 16220 h 4569170"/>
              <a:gd name="connsiteX2-345" fmla="*/ 598462 w 2111887"/>
              <a:gd name="connsiteY2-346" fmla="*/ 16220 h 4569170"/>
              <a:gd name="connsiteX3-347" fmla="*/ 693712 w 2111887"/>
              <a:gd name="connsiteY3-348" fmla="*/ 118613 h 4569170"/>
              <a:gd name="connsiteX4-349" fmla="*/ 1055662 w 2111887"/>
              <a:gd name="connsiteY4-350" fmla="*/ 125757 h 4569170"/>
              <a:gd name="connsiteX5-351" fmla="*/ 1453331 w 2111887"/>
              <a:gd name="connsiteY5-352" fmla="*/ 120995 h 4569170"/>
              <a:gd name="connsiteX6-353" fmla="*/ 1520006 w 2111887"/>
              <a:gd name="connsiteY6-354" fmla="*/ 13839 h 4569170"/>
              <a:gd name="connsiteX7-355" fmla="*/ 1888482 w 2111887"/>
              <a:gd name="connsiteY7-356" fmla="*/ 23364 h 4569170"/>
              <a:gd name="connsiteX8-357" fmla="*/ 2111887 w 2111887"/>
              <a:gd name="connsiteY8-358" fmla="*/ 272962 h 4569170"/>
              <a:gd name="connsiteX9-359" fmla="*/ 2111887 w 2111887"/>
              <a:gd name="connsiteY9-360" fmla="*/ 4321953 h 4569170"/>
              <a:gd name="connsiteX10-361" fmla="*/ 1864670 w 2111887"/>
              <a:gd name="connsiteY10-362" fmla="*/ 4569170 h 4569170"/>
              <a:gd name="connsiteX11-363" fmla="*/ 247217 w 2111887"/>
              <a:gd name="connsiteY11-364" fmla="*/ 4569170 h 4569170"/>
              <a:gd name="connsiteX12-365" fmla="*/ 0 w 2111887"/>
              <a:gd name="connsiteY12-366" fmla="*/ 4321953 h 4569170"/>
              <a:gd name="connsiteX13-367" fmla="*/ 0 w 2111887"/>
              <a:gd name="connsiteY13-368" fmla="*/ 272962 h 4569170"/>
              <a:gd name="connsiteX0-369" fmla="*/ 0 w 2111887"/>
              <a:gd name="connsiteY0-370" fmla="*/ 272962 h 4569170"/>
              <a:gd name="connsiteX1-371" fmla="*/ 247217 w 2111887"/>
              <a:gd name="connsiteY1-372" fmla="*/ 16220 h 4569170"/>
              <a:gd name="connsiteX2-373" fmla="*/ 598462 w 2111887"/>
              <a:gd name="connsiteY2-374" fmla="*/ 16220 h 4569170"/>
              <a:gd name="connsiteX3-375" fmla="*/ 693712 w 2111887"/>
              <a:gd name="connsiteY3-376" fmla="*/ 118613 h 4569170"/>
              <a:gd name="connsiteX4-377" fmla="*/ 1055662 w 2111887"/>
              <a:gd name="connsiteY4-378" fmla="*/ 125757 h 4569170"/>
              <a:gd name="connsiteX5-379" fmla="*/ 1453331 w 2111887"/>
              <a:gd name="connsiteY5-380" fmla="*/ 120995 h 4569170"/>
              <a:gd name="connsiteX6-381" fmla="*/ 1520006 w 2111887"/>
              <a:gd name="connsiteY6-382" fmla="*/ 13839 h 4569170"/>
              <a:gd name="connsiteX7-383" fmla="*/ 1888482 w 2111887"/>
              <a:gd name="connsiteY7-384" fmla="*/ 23364 h 4569170"/>
              <a:gd name="connsiteX8-385" fmla="*/ 2111887 w 2111887"/>
              <a:gd name="connsiteY8-386" fmla="*/ 272962 h 4569170"/>
              <a:gd name="connsiteX9-387" fmla="*/ 2111887 w 2111887"/>
              <a:gd name="connsiteY9-388" fmla="*/ 4321953 h 4569170"/>
              <a:gd name="connsiteX10-389" fmla="*/ 1864670 w 2111887"/>
              <a:gd name="connsiteY10-390" fmla="*/ 4569170 h 4569170"/>
              <a:gd name="connsiteX11-391" fmla="*/ 247217 w 2111887"/>
              <a:gd name="connsiteY11-392" fmla="*/ 4569170 h 4569170"/>
              <a:gd name="connsiteX12-393" fmla="*/ 0 w 2111887"/>
              <a:gd name="connsiteY12-394" fmla="*/ 4321953 h 4569170"/>
              <a:gd name="connsiteX13-395" fmla="*/ 0 w 2111887"/>
              <a:gd name="connsiteY13-396" fmla="*/ 272962 h 4569170"/>
              <a:gd name="connsiteX0-397" fmla="*/ 0 w 2111887"/>
              <a:gd name="connsiteY0-398" fmla="*/ 273465 h 4569673"/>
              <a:gd name="connsiteX1-399" fmla="*/ 247217 w 2111887"/>
              <a:gd name="connsiteY1-400" fmla="*/ 16723 h 4569673"/>
              <a:gd name="connsiteX2-401" fmla="*/ 579412 w 2111887"/>
              <a:gd name="connsiteY2-402" fmla="*/ 9580 h 4569673"/>
              <a:gd name="connsiteX3-403" fmla="*/ 693712 w 2111887"/>
              <a:gd name="connsiteY3-404" fmla="*/ 119116 h 4569673"/>
              <a:gd name="connsiteX4-405" fmla="*/ 1055662 w 2111887"/>
              <a:gd name="connsiteY4-406" fmla="*/ 126260 h 4569673"/>
              <a:gd name="connsiteX5-407" fmla="*/ 1453331 w 2111887"/>
              <a:gd name="connsiteY5-408" fmla="*/ 121498 h 4569673"/>
              <a:gd name="connsiteX6-409" fmla="*/ 1520006 w 2111887"/>
              <a:gd name="connsiteY6-410" fmla="*/ 14342 h 4569673"/>
              <a:gd name="connsiteX7-411" fmla="*/ 1888482 w 2111887"/>
              <a:gd name="connsiteY7-412" fmla="*/ 23867 h 4569673"/>
              <a:gd name="connsiteX8-413" fmla="*/ 2111887 w 2111887"/>
              <a:gd name="connsiteY8-414" fmla="*/ 273465 h 4569673"/>
              <a:gd name="connsiteX9-415" fmla="*/ 2111887 w 2111887"/>
              <a:gd name="connsiteY9-416" fmla="*/ 4322456 h 4569673"/>
              <a:gd name="connsiteX10-417" fmla="*/ 1864670 w 2111887"/>
              <a:gd name="connsiteY10-418" fmla="*/ 4569673 h 4569673"/>
              <a:gd name="connsiteX11-419" fmla="*/ 247217 w 2111887"/>
              <a:gd name="connsiteY11-420" fmla="*/ 4569673 h 4569673"/>
              <a:gd name="connsiteX12-421" fmla="*/ 0 w 2111887"/>
              <a:gd name="connsiteY12-422" fmla="*/ 4322456 h 4569673"/>
              <a:gd name="connsiteX13-423" fmla="*/ 0 w 2111887"/>
              <a:gd name="connsiteY13-424" fmla="*/ 273465 h 4569673"/>
              <a:gd name="connsiteX0-425" fmla="*/ 0 w 2111887"/>
              <a:gd name="connsiteY0-426" fmla="*/ 274360 h 4570568"/>
              <a:gd name="connsiteX1-427" fmla="*/ 235311 w 2111887"/>
              <a:gd name="connsiteY1-428" fmla="*/ 15237 h 4570568"/>
              <a:gd name="connsiteX2-429" fmla="*/ 579412 w 2111887"/>
              <a:gd name="connsiteY2-430" fmla="*/ 10475 h 4570568"/>
              <a:gd name="connsiteX3-431" fmla="*/ 693712 w 2111887"/>
              <a:gd name="connsiteY3-432" fmla="*/ 120011 h 4570568"/>
              <a:gd name="connsiteX4-433" fmla="*/ 1055662 w 2111887"/>
              <a:gd name="connsiteY4-434" fmla="*/ 127155 h 4570568"/>
              <a:gd name="connsiteX5-435" fmla="*/ 1453331 w 2111887"/>
              <a:gd name="connsiteY5-436" fmla="*/ 122393 h 4570568"/>
              <a:gd name="connsiteX6-437" fmla="*/ 1520006 w 2111887"/>
              <a:gd name="connsiteY6-438" fmla="*/ 15237 h 4570568"/>
              <a:gd name="connsiteX7-439" fmla="*/ 1888482 w 2111887"/>
              <a:gd name="connsiteY7-440" fmla="*/ 24762 h 4570568"/>
              <a:gd name="connsiteX8-441" fmla="*/ 2111887 w 2111887"/>
              <a:gd name="connsiteY8-442" fmla="*/ 274360 h 4570568"/>
              <a:gd name="connsiteX9-443" fmla="*/ 2111887 w 2111887"/>
              <a:gd name="connsiteY9-444" fmla="*/ 4323351 h 4570568"/>
              <a:gd name="connsiteX10-445" fmla="*/ 1864670 w 2111887"/>
              <a:gd name="connsiteY10-446" fmla="*/ 4570568 h 4570568"/>
              <a:gd name="connsiteX11-447" fmla="*/ 247217 w 2111887"/>
              <a:gd name="connsiteY11-448" fmla="*/ 4570568 h 4570568"/>
              <a:gd name="connsiteX12-449" fmla="*/ 0 w 2111887"/>
              <a:gd name="connsiteY12-450" fmla="*/ 4323351 h 4570568"/>
              <a:gd name="connsiteX13-451" fmla="*/ 0 w 2111887"/>
              <a:gd name="connsiteY13-452" fmla="*/ 274360 h 4570568"/>
              <a:gd name="connsiteX0-453" fmla="*/ 0 w 2111887"/>
              <a:gd name="connsiteY0-454" fmla="*/ 274360 h 4570568"/>
              <a:gd name="connsiteX1-455" fmla="*/ 235311 w 2111887"/>
              <a:gd name="connsiteY1-456" fmla="*/ 15237 h 4570568"/>
              <a:gd name="connsiteX2-457" fmla="*/ 579412 w 2111887"/>
              <a:gd name="connsiteY2-458" fmla="*/ 10475 h 4570568"/>
              <a:gd name="connsiteX3-459" fmla="*/ 693712 w 2111887"/>
              <a:gd name="connsiteY3-460" fmla="*/ 120011 h 4570568"/>
              <a:gd name="connsiteX4-461" fmla="*/ 1055662 w 2111887"/>
              <a:gd name="connsiteY4-462" fmla="*/ 127155 h 4570568"/>
              <a:gd name="connsiteX5-463" fmla="*/ 1453331 w 2111887"/>
              <a:gd name="connsiteY5-464" fmla="*/ 122393 h 4570568"/>
              <a:gd name="connsiteX6-465" fmla="*/ 1520006 w 2111887"/>
              <a:gd name="connsiteY6-466" fmla="*/ 15237 h 4570568"/>
              <a:gd name="connsiteX7-467" fmla="*/ 1888482 w 2111887"/>
              <a:gd name="connsiteY7-468" fmla="*/ 24762 h 4570568"/>
              <a:gd name="connsiteX8-469" fmla="*/ 2111887 w 2111887"/>
              <a:gd name="connsiteY8-470" fmla="*/ 274360 h 4570568"/>
              <a:gd name="connsiteX9-471" fmla="*/ 2111887 w 2111887"/>
              <a:gd name="connsiteY9-472" fmla="*/ 4323351 h 4570568"/>
              <a:gd name="connsiteX10-473" fmla="*/ 1864670 w 2111887"/>
              <a:gd name="connsiteY10-474" fmla="*/ 4570568 h 4570568"/>
              <a:gd name="connsiteX11-475" fmla="*/ 247217 w 2111887"/>
              <a:gd name="connsiteY11-476" fmla="*/ 4570568 h 4570568"/>
              <a:gd name="connsiteX12-477" fmla="*/ 0 w 2111887"/>
              <a:gd name="connsiteY12-478" fmla="*/ 4323351 h 4570568"/>
              <a:gd name="connsiteX13-479" fmla="*/ 0 w 2111887"/>
              <a:gd name="connsiteY13-480" fmla="*/ 274360 h 4570568"/>
              <a:gd name="connsiteX0-481" fmla="*/ 0 w 2111887"/>
              <a:gd name="connsiteY0-482" fmla="*/ 274360 h 4570568"/>
              <a:gd name="connsiteX1-483" fmla="*/ 235311 w 2111887"/>
              <a:gd name="connsiteY1-484" fmla="*/ 15237 h 4570568"/>
              <a:gd name="connsiteX2-485" fmla="*/ 579412 w 2111887"/>
              <a:gd name="connsiteY2-486" fmla="*/ 10475 h 4570568"/>
              <a:gd name="connsiteX3-487" fmla="*/ 693712 w 2111887"/>
              <a:gd name="connsiteY3-488" fmla="*/ 120011 h 4570568"/>
              <a:gd name="connsiteX4-489" fmla="*/ 1055662 w 2111887"/>
              <a:gd name="connsiteY4-490" fmla="*/ 127155 h 4570568"/>
              <a:gd name="connsiteX5-491" fmla="*/ 1453331 w 2111887"/>
              <a:gd name="connsiteY5-492" fmla="*/ 122393 h 4570568"/>
              <a:gd name="connsiteX6-493" fmla="*/ 1520006 w 2111887"/>
              <a:gd name="connsiteY6-494" fmla="*/ 15237 h 4570568"/>
              <a:gd name="connsiteX7-495" fmla="*/ 1888482 w 2111887"/>
              <a:gd name="connsiteY7-496" fmla="*/ 24762 h 4570568"/>
              <a:gd name="connsiteX8-497" fmla="*/ 2111887 w 2111887"/>
              <a:gd name="connsiteY8-498" fmla="*/ 274360 h 4570568"/>
              <a:gd name="connsiteX9-499" fmla="*/ 2111887 w 2111887"/>
              <a:gd name="connsiteY9-500" fmla="*/ 4323351 h 4570568"/>
              <a:gd name="connsiteX10-501" fmla="*/ 1864670 w 2111887"/>
              <a:gd name="connsiteY10-502" fmla="*/ 4570568 h 4570568"/>
              <a:gd name="connsiteX11-503" fmla="*/ 247217 w 2111887"/>
              <a:gd name="connsiteY11-504" fmla="*/ 4570568 h 4570568"/>
              <a:gd name="connsiteX12-505" fmla="*/ 0 w 2111887"/>
              <a:gd name="connsiteY12-506" fmla="*/ 4323351 h 4570568"/>
              <a:gd name="connsiteX13-507" fmla="*/ 0 w 2111887"/>
              <a:gd name="connsiteY13-508" fmla="*/ 274360 h 4570568"/>
              <a:gd name="connsiteX0-509" fmla="*/ 0 w 2111887"/>
              <a:gd name="connsiteY0-510" fmla="*/ 274360 h 4570568"/>
              <a:gd name="connsiteX1-511" fmla="*/ 235311 w 2111887"/>
              <a:gd name="connsiteY1-512" fmla="*/ 15237 h 4570568"/>
              <a:gd name="connsiteX2-513" fmla="*/ 579412 w 2111887"/>
              <a:gd name="connsiteY2-514" fmla="*/ 10475 h 4570568"/>
              <a:gd name="connsiteX3-515" fmla="*/ 698474 w 2111887"/>
              <a:gd name="connsiteY3-516" fmla="*/ 122393 h 4570568"/>
              <a:gd name="connsiteX4-517" fmla="*/ 1055662 w 2111887"/>
              <a:gd name="connsiteY4-518" fmla="*/ 127155 h 4570568"/>
              <a:gd name="connsiteX5-519" fmla="*/ 1453331 w 2111887"/>
              <a:gd name="connsiteY5-520" fmla="*/ 122393 h 4570568"/>
              <a:gd name="connsiteX6-521" fmla="*/ 1520006 w 2111887"/>
              <a:gd name="connsiteY6-522" fmla="*/ 15237 h 4570568"/>
              <a:gd name="connsiteX7-523" fmla="*/ 1888482 w 2111887"/>
              <a:gd name="connsiteY7-524" fmla="*/ 24762 h 4570568"/>
              <a:gd name="connsiteX8-525" fmla="*/ 2111887 w 2111887"/>
              <a:gd name="connsiteY8-526" fmla="*/ 274360 h 4570568"/>
              <a:gd name="connsiteX9-527" fmla="*/ 2111887 w 2111887"/>
              <a:gd name="connsiteY9-528" fmla="*/ 4323351 h 4570568"/>
              <a:gd name="connsiteX10-529" fmla="*/ 1864670 w 2111887"/>
              <a:gd name="connsiteY10-530" fmla="*/ 4570568 h 4570568"/>
              <a:gd name="connsiteX11-531" fmla="*/ 247217 w 2111887"/>
              <a:gd name="connsiteY11-532" fmla="*/ 4570568 h 4570568"/>
              <a:gd name="connsiteX12-533" fmla="*/ 0 w 2111887"/>
              <a:gd name="connsiteY12-534" fmla="*/ 4323351 h 4570568"/>
              <a:gd name="connsiteX13-535" fmla="*/ 0 w 2111887"/>
              <a:gd name="connsiteY13-536" fmla="*/ 274360 h 4570568"/>
              <a:gd name="connsiteX0-537" fmla="*/ 0 w 2111887"/>
              <a:gd name="connsiteY0-538" fmla="*/ 274360 h 4570568"/>
              <a:gd name="connsiteX1-539" fmla="*/ 235311 w 2111887"/>
              <a:gd name="connsiteY1-540" fmla="*/ 15237 h 4570568"/>
              <a:gd name="connsiteX2-541" fmla="*/ 579412 w 2111887"/>
              <a:gd name="connsiteY2-542" fmla="*/ 10475 h 4570568"/>
              <a:gd name="connsiteX3-543" fmla="*/ 698474 w 2111887"/>
              <a:gd name="connsiteY3-544" fmla="*/ 122393 h 4570568"/>
              <a:gd name="connsiteX4-545" fmla="*/ 1055662 w 2111887"/>
              <a:gd name="connsiteY4-546" fmla="*/ 127155 h 4570568"/>
              <a:gd name="connsiteX5-547" fmla="*/ 1427138 w 2111887"/>
              <a:gd name="connsiteY5-548" fmla="*/ 124774 h 4570568"/>
              <a:gd name="connsiteX6-549" fmla="*/ 1520006 w 2111887"/>
              <a:gd name="connsiteY6-550" fmla="*/ 15237 h 4570568"/>
              <a:gd name="connsiteX7-551" fmla="*/ 1888482 w 2111887"/>
              <a:gd name="connsiteY7-552" fmla="*/ 24762 h 4570568"/>
              <a:gd name="connsiteX8-553" fmla="*/ 2111887 w 2111887"/>
              <a:gd name="connsiteY8-554" fmla="*/ 274360 h 4570568"/>
              <a:gd name="connsiteX9-555" fmla="*/ 2111887 w 2111887"/>
              <a:gd name="connsiteY9-556" fmla="*/ 4323351 h 4570568"/>
              <a:gd name="connsiteX10-557" fmla="*/ 1864670 w 2111887"/>
              <a:gd name="connsiteY10-558" fmla="*/ 4570568 h 4570568"/>
              <a:gd name="connsiteX11-559" fmla="*/ 247217 w 2111887"/>
              <a:gd name="connsiteY11-560" fmla="*/ 4570568 h 4570568"/>
              <a:gd name="connsiteX12-561" fmla="*/ 0 w 2111887"/>
              <a:gd name="connsiteY12-562" fmla="*/ 4323351 h 4570568"/>
              <a:gd name="connsiteX13-563" fmla="*/ 0 w 2111887"/>
              <a:gd name="connsiteY13-564" fmla="*/ 274360 h 4570568"/>
              <a:gd name="connsiteX0-565" fmla="*/ 0 w 2111887"/>
              <a:gd name="connsiteY0-566" fmla="*/ 275652 h 4571860"/>
              <a:gd name="connsiteX1-567" fmla="*/ 235311 w 2111887"/>
              <a:gd name="connsiteY1-568" fmla="*/ 16529 h 4571860"/>
              <a:gd name="connsiteX2-569" fmla="*/ 579412 w 2111887"/>
              <a:gd name="connsiteY2-570" fmla="*/ 11767 h 4571860"/>
              <a:gd name="connsiteX3-571" fmla="*/ 698474 w 2111887"/>
              <a:gd name="connsiteY3-572" fmla="*/ 123685 h 4571860"/>
              <a:gd name="connsiteX4-573" fmla="*/ 1055662 w 2111887"/>
              <a:gd name="connsiteY4-574" fmla="*/ 128447 h 4571860"/>
              <a:gd name="connsiteX5-575" fmla="*/ 1427138 w 2111887"/>
              <a:gd name="connsiteY5-576" fmla="*/ 126066 h 4571860"/>
              <a:gd name="connsiteX6-577" fmla="*/ 1520006 w 2111887"/>
              <a:gd name="connsiteY6-578" fmla="*/ 11766 h 4571860"/>
              <a:gd name="connsiteX7-579" fmla="*/ 1888482 w 2111887"/>
              <a:gd name="connsiteY7-580" fmla="*/ 26054 h 4571860"/>
              <a:gd name="connsiteX8-581" fmla="*/ 2111887 w 2111887"/>
              <a:gd name="connsiteY8-582" fmla="*/ 275652 h 4571860"/>
              <a:gd name="connsiteX9-583" fmla="*/ 2111887 w 2111887"/>
              <a:gd name="connsiteY9-584" fmla="*/ 4324643 h 4571860"/>
              <a:gd name="connsiteX10-585" fmla="*/ 1864670 w 2111887"/>
              <a:gd name="connsiteY10-586" fmla="*/ 4571860 h 4571860"/>
              <a:gd name="connsiteX11-587" fmla="*/ 247217 w 2111887"/>
              <a:gd name="connsiteY11-588" fmla="*/ 4571860 h 4571860"/>
              <a:gd name="connsiteX12-589" fmla="*/ 0 w 2111887"/>
              <a:gd name="connsiteY12-590" fmla="*/ 4324643 h 4571860"/>
              <a:gd name="connsiteX13-591" fmla="*/ 0 w 2111887"/>
              <a:gd name="connsiteY13-592" fmla="*/ 275652 h 4571860"/>
              <a:gd name="connsiteX0-593" fmla="*/ 0 w 2111887"/>
              <a:gd name="connsiteY0-594" fmla="*/ 277724 h 4573932"/>
              <a:gd name="connsiteX1-595" fmla="*/ 235311 w 2111887"/>
              <a:gd name="connsiteY1-596" fmla="*/ 18601 h 4573932"/>
              <a:gd name="connsiteX2-597" fmla="*/ 579412 w 2111887"/>
              <a:gd name="connsiteY2-598" fmla="*/ 13839 h 4573932"/>
              <a:gd name="connsiteX3-599" fmla="*/ 698474 w 2111887"/>
              <a:gd name="connsiteY3-600" fmla="*/ 125757 h 4573932"/>
              <a:gd name="connsiteX4-601" fmla="*/ 1055662 w 2111887"/>
              <a:gd name="connsiteY4-602" fmla="*/ 130519 h 4573932"/>
              <a:gd name="connsiteX5-603" fmla="*/ 1427138 w 2111887"/>
              <a:gd name="connsiteY5-604" fmla="*/ 128138 h 4573932"/>
              <a:gd name="connsiteX6-605" fmla="*/ 1520006 w 2111887"/>
              <a:gd name="connsiteY6-606" fmla="*/ 13838 h 4573932"/>
              <a:gd name="connsiteX7-607" fmla="*/ 1895626 w 2111887"/>
              <a:gd name="connsiteY7-608" fmla="*/ 23364 h 4573932"/>
              <a:gd name="connsiteX8-609" fmla="*/ 2111887 w 2111887"/>
              <a:gd name="connsiteY8-610" fmla="*/ 277724 h 4573932"/>
              <a:gd name="connsiteX9-611" fmla="*/ 2111887 w 2111887"/>
              <a:gd name="connsiteY9-612" fmla="*/ 4326715 h 4573932"/>
              <a:gd name="connsiteX10-613" fmla="*/ 1864670 w 2111887"/>
              <a:gd name="connsiteY10-614" fmla="*/ 4573932 h 4573932"/>
              <a:gd name="connsiteX11-615" fmla="*/ 247217 w 2111887"/>
              <a:gd name="connsiteY11-616" fmla="*/ 4573932 h 4573932"/>
              <a:gd name="connsiteX12-617" fmla="*/ 0 w 2111887"/>
              <a:gd name="connsiteY12-618" fmla="*/ 4326715 h 4573932"/>
              <a:gd name="connsiteX13-619" fmla="*/ 0 w 2111887"/>
              <a:gd name="connsiteY13-620" fmla="*/ 277724 h 4573932"/>
              <a:gd name="connsiteX0-621" fmla="*/ 0 w 2111887"/>
              <a:gd name="connsiteY0-622" fmla="*/ 277724 h 4573932"/>
              <a:gd name="connsiteX1-623" fmla="*/ 235311 w 2111887"/>
              <a:gd name="connsiteY1-624" fmla="*/ 18601 h 4573932"/>
              <a:gd name="connsiteX2-625" fmla="*/ 579412 w 2111887"/>
              <a:gd name="connsiteY2-626" fmla="*/ 13839 h 4573932"/>
              <a:gd name="connsiteX3-627" fmla="*/ 762768 w 2111887"/>
              <a:gd name="connsiteY3-628" fmla="*/ 28126 h 4573932"/>
              <a:gd name="connsiteX4-629" fmla="*/ 1055662 w 2111887"/>
              <a:gd name="connsiteY4-630" fmla="*/ 130519 h 4573932"/>
              <a:gd name="connsiteX5-631" fmla="*/ 1427138 w 2111887"/>
              <a:gd name="connsiteY5-632" fmla="*/ 128138 h 4573932"/>
              <a:gd name="connsiteX6-633" fmla="*/ 1520006 w 2111887"/>
              <a:gd name="connsiteY6-634" fmla="*/ 13838 h 4573932"/>
              <a:gd name="connsiteX7-635" fmla="*/ 1895626 w 2111887"/>
              <a:gd name="connsiteY7-636" fmla="*/ 23364 h 4573932"/>
              <a:gd name="connsiteX8-637" fmla="*/ 2111887 w 2111887"/>
              <a:gd name="connsiteY8-638" fmla="*/ 277724 h 4573932"/>
              <a:gd name="connsiteX9-639" fmla="*/ 2111887 w 2111887"/>
              <a:gd name="connsiteY9-640" fmla="*/ 4326715 h 4573932"/>
              <a:gd name="connsiteX10-641" fmla="*/ 1864670 w 2111887"/>
              <a:gd name="connsiteY10-642" fmla="*/ 4573932 h 4573932"/>
              <a:gd name="connsiteX11-643" fmla="*/ 247217 w 2111887"/>
              <a:gd name="connsiteY11-644" fmla="*/ 4573932 h 4573932"/>
              <a:gd name="connsiteX12-645" fmla="*/ 0 w 2111887"/>
              <a:gd name="connsiteY12-646" fmla="*/ 4326715 h 4573932"/>
              <a:gd name="connsiteX13-647" fmla="*/ 0 w 2111887"/>
              <a:gd name="connsiteY13-648" fmla="*/ 277724 h 4573932"/>
              <a:gd name="connsiteX0-649" fmla="*/ 0 w 2111887"/>
              <a:gd name="connsiteY0-650" fmla="*/ 271997 h 4568205"/>
              <a:gd name="connsiteX1-651" fmla="*/ 235311 w 2111887"/>
              <a:gd name="connsiteY1-652" fmla="*/ 12874 h 4568205"/>
              <a:gd name="connsiteX2-653" fmla="*/ 579412 w 2111887"/>
              <a:gd name="connsiteY2-654" fmla="*/ 8112 h 4568205"/>
              <a:gd name="connsiteX3-655" fmla="*/ 762768 w 2111887"/>
              <a:gd name="connsiteY3-656" fmla="*/ 22399 h 4568205"/>
              <a:gd name="connsiteX4-657" fmla="*/ 1055662 w 2111887"/>
              <a:gd name="connsiteY4-658" fmla="*/ 124792 h 4568205"/>
              <a:gd name="connsiteX5-659" fmla="*/ 1272357 w 2111887"/>
              <a:gd name="connsiteY5-660" fmla="*/ 22398 h 4568205"/>
              <a:gd name="connsiteX6-661" fmla="*/ 1520006 w 2111887"/>
              <a:gd name="connsiteY6-662" fmla="*/ 8111 h 4568205"/>
              <a:gd name="connsiteX7-663" fmla="*/ 1895626 w 2111887"/>
              <a:gd name="connsiteY7-664" fmla="*/ 17637 h 4568205"/>
              <a:gd name="connsiteX8-665" fmla="*/ 2111887 w 2111887"/>
              <a:gd name="connsiteY8-666" fmla="*/ 271997 h 4568205"/>
              <a:gd name="connsiteX9-667" fmla="*/ 2111887 w 2111887"/>
              <a:gd name="connsiteY9-668" fmla="*/ 4320988 h 4568205"/>
              <a:gd name="connsiteX10-669" fmla="*/ 1864670 w 2111887"/>
              <a:gd name="connsiteY10-670" fmla="*/ 4568205 h 4568205"/>
              <a:gd name="connsiteX11-671" fmla="*/ 247217 w 2111887"/>
              <a:gd name="connsiteY11-672" fmla="*/ 4568205 h 4568205"/>
              <a:gd name="connsiteX12-673" fmla="*/ 0 w 2111887"/>
              <a:gd name="connsiteY12-674" fmla="*/ 4320988 h 4568205"/>
              <a:gd name="connsiteX13-675" fmla="*/ 0 w 2111887"/>
              <a:gd name="connsiteY13-676" fmla="*/ 271997 h 4568205"/>
              <a:gd name="connsiteX0-677" fmla="*/ 0 w 2111887"/>
              <a:gd name="connsiteY0-678" fmla="*/ 271997 h 4568205"/>
              <a:gd name="connsiteX1-679" fmla="*/ 235311 w 2111887"/>
              <a:gd name="connsiteY1-680" fmla="*/ 12874 h 4568205"/>
              <a:gd name="connsiteX2-681" fmla="*/ 579412 w 2111887"/>
              <a:gd name="connsiteY2-682" fmla="*/ 8112 h 4568205"/>
              <a:gd name="connsiteX3-683" fmla="*/ 762768 w 2111887"/>
              <a:gd name="connsiteY3-684" fmla="*/ 22399 h 4568205"/>
              <a:gd name="connsiteX4-685" fmla="*/ 1046137 w 2111887"/>
              <a:gd name="connsiteY4-686" fmla="*/ 15255 h 4568205"/>
              <a:gd name="connsiteX5-687" fmla="*/ 1272357 w 2111887"/>
              <a:gd name="connsiteY5-688" fmla="*/ 22398 h 4568205"/>
              <a:gd name="connsiteX6-689" fmla="*/ 1520006 w 2111887"/>
              <a:gd name="connsiteY6-690" fmla="*/ 8111 h 4568205"/>
              <a:gd name="connsiteX7-691" fmla="*/ 1895626 w 2111887"/>
              <a:gd name="connsiteY7-692" fmla="*/ 17637 h 4568205"/>
              <a:gd name="connsiteX8-693" fmla="*/ 2111887 w 2111887"/>
              <a:gd name="connsiteY8-694" fmla="*/ 271997 h 4568205"/>
              <a:gd name="connsiteX9-695" fmla="*/ 2111887 w 2111887"/>
              <a:gd name="connsiteY9-696" fmla="*/ 4320988 h 4568205"/>
              <a:gd name="connsiteX10-697" fmla="*/ 1864670 w 2111887"/>
              <a:gd name="connsiteY10-698" fmla="*/ 4568205 h 4568205"/>
              <a:gd name="connsiteX11-699" fmla="*/ 247217 w 2111887"/>
              <a:gd name="connsiteY11-700" fmla="*/ 4568205 h 4568205"/>
              <a:gd name="connsiteX12-701" fmla="*/ 0 w 2111887"/>
              <a:gd name="connsiteY12-702" fmla="*/ 4320988 h 4568205"/>
              <a:gd name="connsiteX13-703" fmla="*/ 0 w 2111887"/>
              <a:gd name="connsiteY13-704" fmla="*/ 271997 h 4568205"/>
              <a:gd name="connsiteX0-705" fmla="*/ 0 w 2111887"/>
              <a:gd name="connsiteY0-706" fmla="*/ 271997 h 4568205"/>
              <a:gd name="connsiteX1-707" fmla="*/ 235311 w 2111887"/>
              <a:gd name="connsiteY1-708" fmla="*/ 12874 h 4568205"/>
              <a:gd name="connsiteX2-709" fmla="*/ 579412 w 2111887"/>
              <a:gd name="connsiteY2-710" fmla="*/ 8112 h 4568205"/>
              <a:gd name="connsiteX3-711" fmla="*/ 762768 w 2111887"/>
              <a:gd name="connsiteY3-712" fmla="*/ 22399 h 4568205"/>
              <a:gd name="connsiteX4-713" fmla="*/ 1272357 w 2111887"/>
              <a:gd name="connsiteY4-714" fmla="*/ 22398 h 4568205"/>
              <a:gd name="connsiteX5-715" fmla="*/ 1520006 w 2111887"/>
              <a:gd name="connsiteY5-716" fmla="*/ 8111 h 4568205"/>
              <a:gd name="connsiteX6-717" fmla="*/ 1895626 w 2111887"/>
              <a:gd name="connsiteY6-718" fmla="*/ 17637 h 4568205"/>
              <a:gd name="connsiteX7-719" fmla="*/ 2111887 w 2111887"/>
              <a:gd name="connsiteY7-720" fmla="*/ 271997 h 4568205"/>
              <a:gd name="connsiteX8-721" fmla="*/ 2111887 w 2111887"/>
              <a:gd name="connsiteY8-722" fmla="*/ 4320988 h 4568205"/>
              <a:gd name="connsiteX9-723" fmla="*/ 1864670 w 2111887"/>
              <a:gd name="connsiteY9-724" fmla="*/ 4568205 h 4568205"/>
              <a:gd name="connsiteX10-725" fmla="*/ 247217 w 2111887"/>
              <a:gd name="connsiteY10-726" fmla="*/ 4568205 h 4568205"/>
              <a:gd name="connsiteX11-727" fmla="*/ 0 w 2111887"/>
              <a:gd name="connsiteY11-728" fmla="*/ 4320988 h 4568205"/>
              <a:gd name="connsiteX12-729" fmla="*/ 0 w 2111887"/>
              <a:gd name="connsiteY12-730" fmla="*/ 271997 h 4568205"/>
              <a:gd name="connsiteX0-731" fmla="*/ 0 w 2111887"/>
              <a:gd name="connsiteY0-732" fmla="*/ 275715 h 4571923"/>
              <a:gd name="connsiteX1-733" fmla="*/ 235311 w 2111887"/>
              <a:gd name="connsiteY1-734" fmla="*/ 16592 h 4571923"/>
              <a:gd name="connsiteX2-735" fmla="*/ 762768 w 2111887"/>
              <a:gd name="connsiteY2-736" fmla="*/ 26117 h 4571923"/>
              <a:gd name="connsiteX3-737" fmla="*/ 1272357 w 2111887"/>
              <a:gd name="connsiteY3-738" fmla="*/ 26116 h 4571923"/>
              <a:gd name="connsiteX4-739" fmla="*/ 1520006 w 2111887"/>
              <a:gd name="connsiteY4-740" fmla="*/ 11829 h 4571923"/>
              <a:gd name="connsiteX5-741" fmla="*/ 1895626 w 2111887"/>
              <a:gd name="connsiteY5-742" fmla="*/ 21355 h 4571923"/>
              <a:gd name="connsiteX6-743" fmla="*/ 2111887 w 2111887"/>
              <a:gd name="connsiteY6-744" fmla="*/ 275715 h 4571923"/>
              <a:gd name="connsiteX7-745" fmla="*/ 2111887 w 2111887"/>
              <a:gd name="connsiteY7-746" fmla="*/ 4324706 h 4571923"/>
              <a:gd name="connsiteX8-747" fmla="*/ 1864670 w 2111887"/>
              <a:gd name="connsiteY8-748" fmla="*/ 4571923 h 4571923"/>
              <a:gd name="connsiteX9-749" fmla="*/ 247217 w 2111887"/>
              <a:gd name="connsiteY9-750" fmla="*/ 4571923 h 4571923"/>
              <a:gd name="connsiteX10-751" fmla="*/ 0 w 2111887"/>
              <a:gd name="connsiteY10-752" fmla="*/ 4324706 h 4571923"/>
              <a:gd name="connsiteX11-753" fmla="*/ 0 w 2111887"/>
              <a:gd name="connsiteY11-754" fmla="*/ 275715 h 4571923"/>
              <a:gd name="connsiteX0-755" fmla="*/ 0 w 2111887"/>
              <a:gd name="connsiteY0-756" fmla="*/ 275289 h 4571497"/>
              <a:gd name="connsiteX1-757" fmla="*/ 235311 w 2111887"/>
              <a:gd name="connsiteY1-758" fmla="*/ 16166 h 4571497"/>
              <a:gd name="connsiteX2-759" fmla="*/ 1272357 w 2111887"/>
              <a:gd name="connsiteY2-760" fmla="*/ 25690 h 4571497"/>
              <a:gd name="connsiteX3-761" fmla="*/ 1520006 w 2111887"/>
              <a:gd name="connsiteY3-762" fmla="*/ 11403 h 4571497"/>
              <a:gd name="connsiteX4-763" fmla="*/ 1895626 w 2111887"/>
              <a:gd name="connsiteY4-764" fmla="*/ 20929 h 4571497"/>
              <a:gd name="connsiteX5-765" fmla="*/ 2111887 w 2111887"/>
              <a:gd name="connsiteY5-766" fmla="*/ 275289 h 4571497"/>
              <a:gd name="connsiteX6-767" fmla="*/ 2111887 w 2111887"/>
              <a:gd name="connsiteY6-768" fmla="*/ 4324280 h 4571497"/>
              <a:gd name="connsiteX7-769" fmla="*/ 1864670 w 2111887"/>
              <a:gd name="connsiteY7-770" fmla="*/ 4571497 h 4571497"/>
              <a:gd name="connsiteX8-771" fmla="*/ 247217 w 2111887"/>
              <a:gd name="connsiteY8-772" fmla="*/ 4571497 h 4571497"/>
              <a:gd name="connsiteX9-773" fmla="*/ 0 w 2111887"/>
              <a:gd name="connsiteY9-774" fmla="*/ 4324280 h 4571497"/>
              <a:gd name="connsiteX10-775" fmla="*/ 0 w 2111887"/>
              <a:gd name="connsiteY10-776" fmla="*/ 275289 h 4571497"/>
              <a:gd name="connsiteX0-777" fmla="*/ 0 w 2111887"/>
              <a:gd name="connsiteY0-778" fmla="*/ 280184 h 4576392"/>
              <a:gd name="connsiteX1-779" fmla="*/ 235311 w 2111887"/>
              <a:gd name="connsiteY1-780" fmla="*/ 21061 h 4576392"/>
              <a:gd name="connsiteX2-781" fmla="*/ 1520006 w 2111887"/>
              <a:gd name="connsiteY2-782" fmla="*/ 16298 h 4576392"/>
              <a:gd name="connsiteX3-783" fmla="*/ 1895626 w 2111887"/>
              <a:gd name="connsiteY3-784" fmla="*/ 25824 h 4576392"/>
              <a:gd name="connsiteX4-785" fmla="*/ 2111887 w 2111887"/>
              <a:gd name="connsiteY4-786" fmla="*/ 280184 h 4576392"/>
              <a:gd name="connsiteX5-787" fmla="*/ 2111887 w 2111887"/>
              <a:gd name="connsiteY5-788" fmla="*/ 4329175 h 4576392"/>
              <a:gd name="connsiteX6-789" fmla="*/ 1864670 w 2111887"/>
              <a:gd name="connsiteY6-790" fmla="*/ 4576392 h 4576392"/>
              <a:gd name="connsiteX7-791" fmla="*/ 247217 w 2111887"/>
              <a:gd name="connsiteY7-792" fmla="*/ 4576392 h 4576392"/>
              <a:gd name="connsiteX8-793" fmla="*/ 0 w 2111887"/>
              <a:gd name="connsiteY8-794" fmla="*/ 4329175 h 4576392"/>
              <a:gd name="connsiteX9-795" fmla="*/ 0 w 2111887"/>
              <a:gd name="connsiteY9-796" fmla="*/ 280184 h 4576392"/>
              <a:gd name="connsiteX0-797" fmla="*/ 0 w 2111887"/>
              <a:gd name="connsiteY0-798" fmla="*/ 288917 h 4585125"/>
              <a:gd name="connsiteX1-799" fmla="*/ 235311 w 2111887"/>
              <a:gd name="connsiteY1-800" fmla="*/ 29794 h 4585125"/>
              <a:gd name="connsiteX2-801" fmla="*/ 1895626 w 2111887"/>
              <a:gd name="connsiteY2-802" fmla="*/ 34557 h 4585125"/>
              <a:gd name="connsiteX3-803" fmla="*/ 2111887 w 2111887"/>
              <a:gd name="connsiteY3-804" fmla="*/ 288917 h 4585125"/>
              <a:gd name="connsiteX4-805" fmla="*/ 2111887 w 2111887"/>
              <a:gd name="connsiteY4-806" fmla="*/ 4337908 h 4585125"/>
              <a:gd name="connsiteX5-807" fmla="*/ 1864670 w 2111887"/>
              <a:gd name="connsiteY5-808" fmla="*/ 4585125 h 4585125"/>
              <a:gd name="connsiteX6-809" fmla="*/ 247217 w 2111887"/>
              <a:gd name="connsiteY6-810" fmla="*/ 4585125 h 4585125"/>
              <a:gd name="connsiteX7-811" fmla="*/ 0 w 2111887"/>
              <a:gd name="connsiteY7-812" fmla="*/ 4337908 h 4585125"/>
              <a:gd name="connsiteX8-813" fmla="*/ 0 w 2111887"/>
              <a:gd name="connsiteY8-814" fmla="*/ 288917 h 4585125"/>
              <a:gd name="connsiteX0-815" fmla="*/ 0 w 2111887"/>
              <a:gd name="connsiteY0-816" fmla="*/ 316063 h 4612271"/>
              <a:gd name="connsiteX1-817" fmla="*/ 235311 w 2111887"/>
              <a:gd name="connsiteY1-818" fmla="*/ 56940 h 4612271"/>
              <a:gd name="connsiteX2-819" fmla="*/ 1888483 w 2111887"/>
              <a:gd name="connsiteY2-820" fmla="*/ 18841 h 4612271"/>
              <a:gd name="connsiteX3-821" fmla="*/ 2111887 w 2111887"/>
              <a:gd name="connsiteY3-822" fmla="*/ 316063 h 4612271"/>
              <a:gd name="connsiteX4-823" fmla="*/ 2111887 w 2111887"/>
              <a:gd name="connsiteY4-824" fmla="*/ 4365054 h 4612271"/>
              <a:gd name="connsiteX5-825" fmla="*/ 1864670 w 2111887"/>
              <a:gd name="connsiteY5-826" fmla="*/ 4612271 h 4612271"/>
              <a:gd name="connsiteX6-827" fmla="*/ 247217 w 2111887"/>
              <a:gd name="connsiteY6-828" fmla="*/ 4612271 h 4612271"/>
              <a:gd name="connsiteX7-829" fmla="*/ 0 w 2111887"/>
              <a:gd name="connsiteY7-830" fmla="*/ 4365054 h 4612271"/>
              <a:gd name="connsiteX8-831" fmla="*/ 0 w 2111887"/>
              <a:gd name="connsiteY8-832" fmla="*/ 316063 h 4612271"/>
              <a:gd name="connsiteX0-833" fmla="*/ 0 w 2111887"/>
              <a:gd name="connsiteY0-834" fmla="*/ 327050 h 4623258"/>
              <a:gd name="connsiteX1-835" fmla="*/ 223404 w 2111887"/>
              <a:gd name="connsiteY1-836" fmla="*/ 34589 h 4623258"/>
              <a:gd name="connsiteX2-837" fmla="*/ 1888483 w 2111887"/>
              <a:gd name="connsiteY2-838" fmla="*/ 29828 h 4623258"/>
              <a:gd name="connsiteX3-839" fmla="*/ 2111887 w 2111887"/>
              <a:gd name="connsiteY3-840" fmla="*/ 327050 h 4623258"/>
              <a:gd name="connsiteX4-841" fmla="*/ 2111887 w 2111887"/>
              <a:gd name="connsiteY4-842" fmla="*/ 4376041 h 4623258"/>
              <a:gd name="connsiteX5-843" fmla="*/ 1864670 w 2111887"/>
              <a:gd name="connsiteY5-844" fmla="*/ 4623258 h 4623258"/>
              <a:gd name="connsiteX6-845" fmla="*/ 247217 w 2111887"/>
              <a:gd name="connsiteY6-846" fmla="*/ 4623258 h 4623258"/>
              <a:gd name="connsiteX7-847" fmla="*/ 0 w 2111887"/>
              <a:gd name="connsiteY7-848" fmla="*/ 4376041 h 4623258"/>
              <a:gd name="connsiteX8-849" fmla="*/ 0 w 2111887"/>
              <a:gd name="connsiteY8-850" fmla="*/ 327050 h 4623258"/>
              <a:gd name="connsiteX0-851" fmla="*/ 0 w 2111887"/>
              <a:gd name="connsiteY0-852" fmla="*/ 318359 h 4614567"/>
              <a:gd name="connsiteX1-853" fmla="*/ 223404 w 2111887"/>
              <a:gd name="connsiteY1-854" fmla="*/ 25898 h 4614567"/>
              <a:gd name="connsiteX2-855" fmla="*/ 1888483 w 2111887"/>
              <a:gd name="connsiteY2-856" fmla="*/ 21137 h 4614567"/>
              <a:gd name="connsiteX3-857" fmla="*/ 2111887 w 2111887"/>
              <a:gd name="connsiteY3-858" fmla="*/ 318359 h 4614567"/>
              <a:gd name="connsiteX4-859" fmla="*/ 2111887 w 2111887"/>
              <a:gd name="connsiteY4-860" fmla="*/ 4367350 h 4614567"/>
              <a:gd name="connsiteX5-861" fmla="*/ 1864670 w 2111887"/>
              <a:gd name="connsiteY5-862" fmla="*/ 4614567 h 4614567"/>
              <a:gd name="connsiteX6-863" fmla="*/ 247217 w 2111887"/>
              <a:gd name="connsiteY6-864" fmla="*/ 4614567 h 4614567"/>
              <a:gd name="connsiteX7-865" fmla="*/ 0 w 2111887"/>
              <a:gd name="connsiteY7-866" fmla="*/ 4367350 h 4614567"/>
              <a:gd name="connsiteX8-867" fmla="*/ 0 w 2111887"/>
              <a:gd name="connsiteY8-868" fmla="*/ 318359 h 4614567"/>
              <a:gd name="connsiteX0-869" fmla="*/ 0 w 2111887"/>
              <a:gd name="connsiteY0-870" fmla="*/ 308933 h 4605141"/>
              <a:gd name="connsiteX1-871" fmla="*/ 223404 w 2111887"/>
              <a:gd name="connsiteY1-872" fmla="*/ 16472 h 4605141"/>
              <a:gd name="connsiteX2-873" fmla="*/ 1888483 w 2111887"/>
              <a:gd name="connsiteY2-874" fmla="*/ 11711 h 4605141"/>
              <a:gd name="connsiteX3-875" fmla="*/ 2111887 w 2111887"/>
              <a:gd name="connsiteY3-876" fmla="*/ 308933 h 4605141"/>
              <a:gd name="connsiteX4-877" fmla="*/ 2111887 w 2111887"/>
              <a:gd name="connsiteY4-878" fmla="*/ 4357924 h 4605141"/>
              <a:gd name="connsiteX5-879" fmla="*/ 1864670 w 2111887"/>
              <a:gd name="connsiteY5-880" fmla="*/ 4605141 h 4605141"/>
              <a:gd name="connsiteX6-881" fmla="*/ 247217 w 2111887"/>
              <a:gd name="connsiteY6-882" fmla="*/ 4605141 h 4605141"/>
              <a:gd name="connsiteX7-883" fmla="*/ 0 w 2111887"/>
              <a:gd name="connsiteY7-884" fmla="*/ 4357924 h 4605141"/>
              <a:gd name="connsiteX8-885" fmla="*/ 0 w 2111887"/>
              <a:gd name="connsiteY8-886" fmla="*/ 308933 h 4605141"/>
              <a:gd name="connsiteX0-887" fmla="*/ 0 w 2111887"/>
              <a:gd name="connsiteY0-888" fmla="*/ 308933 h 4605141"/>
              <a:gd name="connsiteX1-889" fmla="*/ 223404 w 2111887"/>
              <a:gd name="connsiteY1-890" fmla="*/ 16472 h 4605141"/>
              <a:gd name="connsiteX2-891" fmla="*/ 1888483 w 2111887"/>
              <a:gd name="connsiteY2-892" fmla="*/ 11711 h 4605141"/>
              <a:gd name="connsiteX3-893" fmla="*/ 2111887 w 2111887"/>
              <a:gd name="connsiteY3-894" fmla="*/ 308933 h 4605141"/>
              <a:gd name="connsiteX4-895" fmla="*/ 2111887 w 2111887"/>
              <a:gd name="connsiteY4-896" fmla="*/ 4357924 h 4605141"/>
              <a:gd name="connsiteX5-897" fmla="*/ 1864670 w 2111887"/>
              <a:gd name="connsiteY5-898" fmla="*/ 4605141 h 4605141"/>
              <a:gd name="connsiteX6-899" fmla="*/ 247217 w 2111887"/>
              <a:gd name="connsiteY6-900" fmla="*/ 4605141 h 4605141"/>
              <a:gd name="connsiteX7-901" fmla="*/ 0 w 2111887"/>
              <a:gd name="connsiteY7-902" fmla="*/ 4357924 h 4605141"/>
              <a:gd name="connsiteX8-903" fmla="*/ 0 w 2111887"/>
              <a:gd name="connsiteY8-904" fmla="*/ 308933 h 4605141"/>
              <a:gd name="connsiteX0-905" fmla="*/ 0 w 2119031"/>
              <a:gd name="connsiteY0-906" fmla="*/ 292265 h 4605141"/>
              <a:gd name="connsiteX1-907" fmla="*/ 230548 w 2119031"/>
              <a:gd name="connsiteY1-908" fmla="*/ 16472 h 4605141"/>
              <a:gd name="connsiteX2-909" fmla="*/ 1895627 w 2119031"/>
              <a:gd name="connsiteY2-910" fmla="*/ 11711 h 4605141"/>
              <a:gd name="connsiteX3-911" fmla="*/ 2119031 w 2119031"/>
              <a:gd name="connsiteY3-912" fmla="*/ 308933 h 4605141"/>
              <a:gd name="connsiteX4-913" fmla="*/ 2119031 w 2119031"/>
              <a:gd name="connsiteY4-914" fmla="*/ 4357924 h 4605141"/>
              <a:gd name="connsiteX5-915" fmla="*/ 1871814 w 2119031"/>
              <a:gd name="connsiteY5-916" fmla="*/ 4605141 h 4605141"/>
              <a:gd name="connsiteX6-917" fmla="*/ 254361 w 2119031"/>
              <a:gd name="connsiteY6-918" fmla="*/ 4605141 h 4605141"/>
              <a:gd name="connsiteX7-919" fmla="*/ 7144 w 2119031"/>
              <a:gd name="connsiteY7-920" fmla="*/ 4357924 h 4605141"/>
              <a:gd name="connsiteX8-921" fmla="*/ 0 w 2119031"/>
              <a:gd name="connsiteY8-922" fmla="*/ 292265 h 4605141"/>
              <a:gd name="connsiteX0-923" fmla="*/ 0 w 2128556"/>
              <a:gd name="connsiteY0-924" fmla="*/ 292265 h 4605141"/>
              <a:gd name="connsiteX1-925" fmla="*/ 230548 w 2128556"/>
              <a:gd name="connsiteY1-926" fmla="*/ 16472 h 4605141"/>
              <a:gd name="connsiteX2-927" fmla="*/ 1895627 w 2128556"/>
              <a:gd name="connsiteY2-928" fmla="*/ 11711 h 4605141"/>
              <a:gd name="connsiteX3-929" fmla="*/ 2128556 w 2128556"/>
              <a:gd name="connsiteY3-930" fmla="*/ 297027 h 4605141"/>
              <a:gd name="connsiteX4-931" fmla="*/ 2119031 w 2128556"/>
              <a:gd name="connsiteY4-932" fmla="*/ 4357924 h 4605141"/>
              <a:gd name="connsiteX5-933" fmla="*/ 1871814 w 2128556"/>
              <a:gd name="connsiteY5-934" fmla="*/ 4605141 h 4605141"/>
              <a:gd name="connsiteX6-935" fmla="*/ 254361 w 2128556"/>
              <a:gd name="connsiteY6-936" fmla="*/ 4605141 h 4605141"/>
              <a:gd name="connsiteX7-937" fmla="*/ 7144 w 2128556"/>
              <a:gd name="connsiteY7-938" fmla="*/ 4357924 h 4605141"/>
              <a:gd name="connsiteX8-939" fmla="*/ 0 w 2128556"/>
              <a:gd name="connsiteY8-940" fmla="*/ 292265 h 4605141"/>
              <a:gd name="connsiteX0-941" fmla="*/ 0 w 2128556"/>
              <a:gd name="connsiteY0-942" fmla="*/ 292265 h 4605141"/>
              <a:gd name="connsiteX1-943" fmla="*/ 230548 w 2128556"/>
              <a:gd name="connsiteY1-944" fmla="*/ 16472 h 4605141"/>
              <a:gd name="connsiteX2-945" fmla="*/ 1895627 w 2128556"/>
              <a:gd name="connsiteY2-946" fmla="*/ 11711 h 4605141"/>
              <a:gd name="connsiteX3-947" fmla="*/ 2128556 w 2128556"/>
              <a:gd name="connsiteY3-948" fmla="*/ 297027 h 4605141"/>
              <a:gd name="connsiteX4-949" fmla="*/ 2128556 w 2128556"/>
              <a:gd name="connsiteY4-950" fmla="*/ 4360305 h 4605141"/>
              <a:gd name="connsiteX5-951" fmla="*/ 1871814 w 2128556"/>
              <a:gd name="connsiteY5-952" fmla="*/ 4605141 h 4605141"/>
              <a:gd name="connsiteX6-953" fmla="*/ 254361 w 2128556"/>
              <a:gd name="connsiteY6-954" fmla="*/ 4605141 h 4605141"/>
              <a:gd name="connsiteX7-955" fmla="*/ 7144 w 2128556"/>
              <a:gd name="connsiteY7-956" fmla="*/ 4357924 h 4605141"/>
              <a:gd name="connsiteX8-957" fmla="*/ 0 w 2128556"/>
              <a:gd name="connsiteY8-958" fmla="*/ 292265 h 4605141"/>
              <a:gd name="connsiteX0-959" fmla="*/ 0 w 2128556"/>
              <a:gd name="connsiteY0-960" fmla="*/ 292265 h 4626572"/>
              <a:gd name="connsiteX1-961" fmla="*/ 230548 w 2128556"/>
              <a:gd name="connsiteY1-962" fmla="*/ 16472 h 4626572"/>
              <a:gd name="connsiteX2-963" fmla="*/ 1895627 w 2128556"/>
              <a:gd name="connsiteY2-964" fmla="*/ 11711 h 4626572"/>
              <a:gd name="connsiteX3-965" fmla="*/ 2128556 w 2128556"/>
              <a:gd name="connsiteY3-966" fmla="*/ 297027 h 4626572"/>
              <a:gd name="connsiteX4-967" fmla="*/ 2128556 w 2128556"/>
              <a:gd name="connsiteY4-968" fmla="*/ 4360305 h 4626572"/>
              <a:gd name="connsiteX5-969" fmla="*/ 1867051 w 2128556"/>
              <a:gd name="connsiteY5-970" fmla="*/ 4626572 h 4626572"/>
              <a:gd name="connsiteX6-971" fmla="*/ 254361 w 2128556"/>
              <a:gd name="connsiteY6-972" fmla="*/ 4605141 h 4626572"/>
              <a:gd name="connsiteX7-973" fmla="*/ 7144 w 2128556"/>
              <a:gd name="connsiteY7-974" fmla="*/ 4357924 h 4626572"/>
              <a:gd name="connsiteX8-975" fmla="*/ 0 w 2128556"/>
              <a:gd name="connsiteY8-976" fmla="*/ 292265 h 4626572"/>
              <a:gd name="connsiteX0-977" fmla="*/ 0 w 2128556"/>
              <a:gd name="connsiteY0-978" fmla="*/ 292265 h 4626572"/>
              <a:gd name="connsiteX1-979" fmla="*/ 230548 w 2128556"/>
              <a:gd name="connsiteY1-980" fmla="*/ 16472 h 4626572"/>
              <a:gd name="connsiteX2-981" fmla="*/ 1895627 w 2128556"/>
              <a:gd name="connsiteY2-982" fmla="*/ 11711 h 4626572"/>
              <a:gd name="connsiteX3-983" fmla="*/ 2128556 w 2128556"/>
              <a:gd name="connsiteY3-984" fmla="*/ 297027 h 4626572"/>
              <a:gd name="connsiteX4-985" fmla="*/ 2128556 w 2128556"/>
              <a:gd name="connsiteY4-986" fmla="*/ 4360305 h 4626572"/>
              <a:gd name="connsiteX5-987" fmla="*/ 1867051 w 2128556"/>
              <a:gd name="connsiteY5-988" fmla="*/ 4626572 h 4626572"/>
              <a:gd name="connsiteX6-989" fmla="*/ 254361 w 2128556"/>
              <a:gd name="connsiteY6-990" fmla="*/ 4624191 h 4626572"/>
              <a:gd name="connsiteX7-991" fmla="*/ 7144 w 2128556"/>
              <a:gd name="connsiteY7-992" fmla="*/ 4357924 h 4626572"/>
              <a:gd name="connsiteX8-993" fmla="*/ 0 w 2128556"/>
              <a:gd name="connsiteY8-994" fmla="*/ 292265 h 4626572"/>
              <a:gd name="connsiteX0-995" fmla="*/ 2874 w 2131430"/>
              <a:gd name="connsiteY0-996" fmla="*/ 292265 h 4626572"/>
              <a:gd name="connsiteX1-997" fmla="*/ 233422 w 2131430"/>
              <a:gd name="connsiteY1-998" fmla="*/ 16472 h 4626572"/>
              <a:gd name="connsiteX2-999" fmla="*/ 1898501 w 2131430"/>
              <a:gd name="connsiteY2-1000" fmla="*/ 11711 h 4626572"/>
              <a:gd name="connsiteX3-1001" fmla="*/ 2131430 w 2131430"/>
              <a:gd name="connsiteY3-1002" fmla="*/ 297027 h 4626572"/>
              <a:gd name="connsiteX4-1003" fmla="*/ 2131430 w 2131430"/>
              <a:gd name="connsiteY4-1004" fmla="*/ 4360305 h 4626572"/>
              <a:gd name="connsiteX5-1005" fmla="*/ 1869925 w 2131430"/>
              <a:gd name="connsiteY5-1006" fmla="*/ 4626572 h 4626572"/>
              <a:gd name="connsiteX6-1007" fmla="*/ 257235 w 2131430"/>
              <a:gd name="connsiteY6-1008" fmla="*/ 4624191 h 4626572"/>
              <a:gd name="connsiteX7-1009" fmla="*/ 493 w 2131430"/>
              <a:gd name="connsiteY7-1010" fmla="*/ 4357924 h 4626572"/>
              <a:gd name="connsiteX8-1011" fmla="*/ 2874 w 2131430"/>
              <a:gd name="connsiteY8-1012" fmla="*/ 292265 h 46265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/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/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/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/>
          <p:cNvSpPr txBox="1"/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/>
          <p:cNvSpPr txBox="1"/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/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t>3/19/2025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chest-xray-pneumonia" TargetMode="External"/><Relationship Id="rId7" Type="http://schemas.openxmlformats.org/officeDocument/2006/relationships/hyperlink" Target="https://github.com/Edo2610/Covid-19_X-ray_Two-proposed-Databases/tree/main/Datasets/5-classes/Test/Covid-19" TargetMode="External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hncbc.nlm.nih.gov/publication/pub9931" TargetMode="External"/><Relationship Id="rId5" Type="http://schemas.openxmlformats.org/officeDocument/2006/relationships/hyperlink" Target="https://stanfordmlgroup.github.io/competitions/chexpert/" TargetMode="External"/><Relationship Id="rId4" Type="http://schemas.openxmlformats.org/officeDocument/2006/relationships/hyperlink" Target="https://www.kaggle.com/c/rsna-pneumonia-detection-challeng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057" y="2845837"/>
            <a:ext cx="11280844" cy="1492898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BỆNH PHỔI QUA 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ẢNH CHỤP X-RAY BẰNG MÔ HÌNH CNN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8" y="1899180"/>
            <a:ext cx="11205713" cy="1036706"/>
          </a:xfrm>
        </p:spPr>
        <p:txBody>
          <a:bodyPr>
            <a:normAutofit lnSpcReduction="10000"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BÁO CÁO DEEP LEARNING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MÃ HỌC PHẦN: CT282</a:t>
            </a:r>
          </a:p>
          <a:p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3656" y="4872175"/>
            <a:ext cx="3570514" cy="1354454"/>
          </a:xfrm>
        </p:spPr>
        <p:txBody>
          <a:bodyPr/>
          <a:lstStyle/>
          <a:p>
            <a:r>
              <a:rPr lang="en-US" b="1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nhóm:</a:t>
            </a:r>
            <a:endParaRPr lang="en-US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Hoàng Điển B2113329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Phan Minh Tài B2113341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 Tiền Xử lý dữ liệu</a:t>
            </a:r>
            <a:endParaRPr lang="en-US"/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57051" y="1188805"/>
            <a:ext cx="10781213" cy="4915904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 được resize về 256 x 256 để phục vụ quá trình huấn luyện.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 hóa tỷ lệ giá trị pixel về [0; 1].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 các ảnh màu thành ảnh xám.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24" y="3084496"/>
            <a:ext cx="7856996" cy="3142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 Xây dựng mô hình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219200"/>
            <a:ext cx="9531985" cy="48983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4766" y="172085"/>
            <a:ext cx="8466597" cy="1066220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siêu tham số, kỹ thuật điều chỉnh chung trong huấn luyện mô hình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11250" y="1238250"/>
                <a:ext cx="5961380" cy="2672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Batch-size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32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Epoches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50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Adam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0.000001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function</a:t>
                </a:r>
                <a:r>
                  <a:rPr lang="en-US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categorical crossentropy.</a:t>
                </a:r>
                <a:endParaRPr lang="vi-VN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0" y="1238250"/>
                <a:ext cx="5961380" cy="2672080"/>
              </a:xfrm>
              <a:prstGeom prst="rect">
                <a:avLst/>
              </a:prstGeom>
              <a:blipFill rotWithShape="1">
                <a:blip r:embed="rId2"/>
                <a:stretch>
                  <a:fillRect b="-534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11510" y="3958698"/>
            <a:ext cx="10952973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Dùng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để dừng quá trình học: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Khi độ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chính xác trên tập valid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không tăng trong 10 epochs liên tiếp.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Khôi phục lại trọng số có valid_acc cao nhất.</a:t>
            </a:r>
          </a:p>
          <a:p>
            <a:pPr>
              <a:lnSpc>
                <a:spcPct val="150000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=&gt; Tránh mô hình học quá nhiều dẫn đến bị overfitting.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9262" y="88952"/>
            <a:ext cx="5317282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3.2. Kiến trúc mô hình 1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783565"/>
            <a:ext cx="5162151" cy="530302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99" y="783565"/>
            <a:ext cx="6725587" cy="530302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75861" y="1427584"/>
            <a:ext cx="3946849" cy="14742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475862" y="3441440"/>
            <a:ext cx="3163078" cy="1298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5521230" y="5355772"/>
            <a:ext cx="3109587" cy="2705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152006"/>
            <a:ext cx="7316755" cy="809047"/>
          </a:xfrm>
        </p:spPr>
        <p:txBody>
          <a:bodyPr anchor="ctr">
            <a:norm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huấn luyện mô hình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8" y="1054359"/>
            <a:ext cx="11220693" cy="5210401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8484" y="0"/>
            <a:ext cx="9081310" cy="613372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74564" y="640163"/>
          <a:ext cx="5317436" cy="568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941"/>
                <a:gridCol w="1101012"/>
                <a:gridCol w="998376"/>
                <a:gridCol w="898850"/>
                <a:gridCol w="1023257"/>
              </a:tblGrid>
              <a:tr h="8375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375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706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83807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268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482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690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85171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 descr="A chart with blue squares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162"/>
            <a:ext cx="6747046" cy="568914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5615862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mô hình 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2" y="1253967"/>
            <a:ext cx="4693375" cy="433795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65" y="1253967"/>
            <a:ext cx="7170173" cy="433795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05114" y="1937105"/>
            <a:ext cx="3565002" cy="9367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405114" y="3351246"/>
            <a:ext cx="2743200" cy="55042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5101522" y="4833257"/>
            <a:ext cx="3212054" cy="2938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52006"/>
            <a:ext cx="4597400" cy="1006784"/>
          </a:xfrm>
        </p:spPr>
        <p:txBody>
          <a:bodyPr anchor="ctr">
            <a:normAutofit fontScale="90000"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mô hình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" y="1046823"/>
            <a:ext cx="11491281" cy="533605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49036" y="268032"/>
            <a:ext cx="8599170" cy="489546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2 trên tập test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40592" y="757577"/>
          <a:ext cx="5131602" cy="5698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51"/>
                <a:gridCol w="1102584"/>
                <a:gridCol w="961226"/>
                <a:gridCol w="830516"/>
                <a:gridCol w="1060525"/>
              </a:tblGrid>
              <a:tr h="886413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2035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0.48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5691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6772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698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8056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362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3629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A screenshot of a graph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6" y="757577"/>
            <a:ext cx="6777478" cy="569892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581180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mô hình 3</a:t>
            </a:r>
            <a:endParaRPr lang="en-US"/>
          </a:p>
        </p:txBody>
      </p:sp>
      <p:pic>
        <p:nvPicPr>
          <p:cNvPr id="3" name="Picture 2" descr="A screenshot of a computer program&#10;&#10;AI-generated content may be incorre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6" y="1345307"/>
            <a:ext cx="5291904" cy="4372658"/>
          </a:xfrm>
          <a:prstGeom prst="rect">
            <a:avLst/>
          </a:prstGeom>
          <a:ln w="9525"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74" y="1345307"/>
            <a:ext cx="6671426" cy="437265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47869" y="2006082"/>
            <a:ext cx="3806890" cy="10170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/>
          <p:cNvSpPr/>
          <p:nvPr/>
        </p:nvSpPr>
        <p:spPr>
          <a:xfrm>
            <a:off x="447869" y="3564293"/>
            <a:ext cx="3060441" cy="7300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5570375" y="4973216"/>
            <a:ext cx="2985796" cy="2705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CÔNG CÔNG VIỆC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3988" y="1164772"/>
          <a:ext cx="11364686" cy="376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171"/>
                <a:gridCol w="2841171"/>
                <a:gridCol w="4475474"/>
                <a:gridCol w="1206870"/>
              </a:tblGrid>
              <a:tr h="90321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và Tên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việc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độ hoàn thành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377212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B2113341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Tài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hiểu dữ liệu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mô hình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giao diện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kết quả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anchor="ctr"/>
                </a:tc>
              </a:tr>
              <a:tr h="1386798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B2113329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Hoàng Điển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hiểu dữ liệu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mô hình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 dựng giao diện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defRPr/>
                      </a:pPr>
                      <a:r>
                        <a:rPr lang="en-US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kết quả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52006"/>
            <a:ext cx="6756918" cy="1006784"/>
          </a:xfrm>
        </p:spPr>
        <p:txBody>
          <a:bodyPr anchor="ctr">
            <a:normAutofit fontScale="90000"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3.4.1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huấn luyện mô hình 3</a:t>
            </a:r>
          </a:p>
        </p:txBody>
      </p:sp>
      <p:pic>
        <p:nvPicPr>
          <p:cNvPr id="7" name="Picture 6" descr="A comparison of a graph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" y="1056153"/>
            <a:ext cx="11299743" cy="532373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5770" y="98283"/>
            <a:ext cx="8340401" cy="470885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3 trên tập test</a:t>
            </a:r>
            <a:endParaRPr lang="en-US"/>
          </a:p>
        </p:txBody>
      </p:sp>
      <p:pic>
        <p:nvPicPr>
          <p:cNvPr id="3" name="Picture 2" descr="A blue squares with white text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838"/>
            <a:ext cx="6971804" cy="5862328"/>
          </a:xfrm>
          <a:prstGeom prst="rect">
            <a:avLst/>
          </a:prstGeom>
          <a:ln>
            <a:solidFill>
              <a:srgbClr val="000000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94268" y="552838"/>
          <a:ext cx="4988767" cy="586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96"/>
                <a:gridCol w="1095110"/>
                <a:gridCol w="907969"/>
                <a:gridCol w="867747"/>
                <a:gridCol w="960945"/>
              </a:tblGrid>
              <a:tr h="85377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377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83678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 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 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 </a:t>
                      </a:r>
                      <a:endParaRPr 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  <a:endParaRPr 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9899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4942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08285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 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5944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 sz="2400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59441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4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357051" y="1188805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số và các lớp được xây dựng trên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51" y="2025776"/>
            <a:ext cx="7776754" cy="3752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4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2" y="1796033"/>
            <a:ext cx="6172735" cy="406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357051" y="1188805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số và các lớp được xây dựng trên mô hình 4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4"/>
          <p:cNvSpPr txBox="1"/>
          <p:nvPr/>
        </p:nvSpPr>
        <p:spPr>
          <a:xfrm>
            <a:off x="644979" y="1816771"/>
            <a:ext cx="3674472" cy="23144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vi-VN" smtClean="0">
                <a:solidFill>
                  <a:schemeClr val="tx1"/>
                </a:solidFill>
                <a:latin typeface="+mj-lt"/>
              </a:rPr>
              <a:t>Batch Normalization là một kỹ thuật giúp chuẩn hóa đầu ra của mỗi lớp trong mạng neural bằng cách đưa dữ liệu về một phân phối có trung bình gần 0 và phương sai gần 1.</a:t>
            </a:r>
            <a:endParaRPr lang="en-US" altLang="en-US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49" y="1057386"/>
            <a:ext cx="3465467" cy="1386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1" y="2953425"/>
            <a:ext cx="7010684" cy="876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Down Arrow 11"/>
          <p:cNvSpPr/>
          <p:nvPr/>
        </p:nvSpPr>
        <p:spPr>
          <a:xfrm>
            <a:off x="6233783" y="2576704"/>
            <a:ext cx="165191" cy="261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33783" y="3954057"/>
            <a:ext cx="165191" cy="261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/>
          <p:cNvSpPr txBox="1"/>
          <p:nvPr/>
        </p:nvSpPr>
        <p:spPr>
          <a:xfrm>
            <a:off x="671105" y="381863"/>
            <a:ext cx="4693375" cy="6133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4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41" y="4401761"/>
            <a:ext cx="7081531" cy="1770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5085261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3.5.1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mô hình 4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45262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thông số loss và accuracy trong quá trình huấn luyện mô hình: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4" y="2025776"/>
            <a:ext cx="5095965" cy="3821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5" y="2025776"/>
            <a:ext cx="5095965" cy="3821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8446770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giá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0" y="1668060"/>
            <a:ext cx="5627369" cy="4501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68059"/>
            <a:ext cx="5402274" cy="4501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841193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4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giá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Test: Bảng chỉ số đánh giá mô hình trên tập test 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18194" y="1956283"/>
          <a:ext cx="89930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610"/>
                <a:gridCol w="1798610"/>
                <a:gridCol w="1798610"/>
                <a:gridCol w="1798610"/>
                <a:gridCol w="1798610"/>
              </a:tblGrid>
              <a:tr h="34095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357051" y="1188805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số và các lớp được xây dựng trên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33" y="1816771"/>
            <a:ext cx="7412447" cy="4446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3.6.1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357051" y="1188805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số và các lớp được xây dựng trên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68" y="1694186"/>
            <a:ext cx="4923292" cy="4645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>
          <a:xfrm>
            <a:off x="394063" y="197096"/>
            <a:ext cx="10515600" cy="631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57218" y="2714757"/>
            <a:ext cx="2133600" cy="11430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84324" y="1376017"/>
            <a:ext cx="2516910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về tập dữ liệu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75954" y="4511603"/>
            <a:ext cx="2521198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3.Xây dựng mô hình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12265" y="1375189"/>
            <a:ext cx="2516910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4.Đánh giá mô hình</a:t>
            </a:r>
          </a:p>
        </p:txBody>
      </p:sp>
      <p:cxnSp>
        <p:nvCxnSpPr>
          <p:cNvPr id="15" name="Straight Arrow Connector 14"/>
          <p:cNvCxnSpPr>
            <a:stCxn id="9" idx="1"/>
            <a:endCxn id="10" idx="3"/>
          </p:cNvCxnSpPr>
          <p:nvPr/>
        </p:nvCxnSpPr>
        <p:spPr>
          <a:xfrm flipH="1" flipV="1">
            <a:off x="3901234" y="1716788"/>
            <a:ext cx="1055984" cy="156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11" idx="3"/>
          </p:cNvCxnSpPr>
          <p:nvPr/>
        </p:nvCxnSpPr>
        <p:spPr>
          <a:xfrm flipH="1">
            <a:off x="3897152" y="3286257"/>
            <a:ext cx="1060066" cy="1566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2" idx="1"/>
          </p:cNvCxnSpPr>
          <p:nvPr/>
        </p:nvCxnSpPr>
        <p:spPr>
          <a:xfrm flipV="1">
            <a:off x="7090818" y="1715960"/>
            <a:ext cx="1221447" cy="1570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384324" y="2945486"/>
            <a:ext cx="2516910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2.Tiền xử lý dữ liệu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12265" y="2945486"/>
            <a:ext cx="2516910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5.Xây dựng giao diện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12265" y="4511603"/>
            <a:ext cx="2516910" cy="6815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6.Kết luận và hướng phát triển</a:t>
            </a:r>
          </a:p>
        </p:txBody>
      </p:sp>
      <p:cxnSp>
        <p:nvCxnSpPr>
          <p:cNvPr id="99" name="Straight Arrow Connector 98"/>
          <p:cNvCxnSpPr>
            <a:stCxn id="9" idx="1"/>
            <a:endCxn id="20" idx="3"/>
          </p:cNvCxnSpPr>
          <p:nvPr/>
        </p:nvCxnSpPr>
        <p:spPr>
          <a:xfrm flipH="1">
            <a:off x="3901234" y="3286257"/>
            <a:ext cx="10559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" idx="3"/>
            <a:endCxn id="27" idx="1"/>
          </p:cNvCxnSpPr>
          <p:nvPr/>
        </p:nvCxnSpPr>
        <p:spPr>
          <a:xfrm>
            <a:off x="7090818" y="3286257"/>
            <a:ext cx="12214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" idx="3"/>
            <a:endCxn id="28" idx="1"/>
          </p:cNvCxnSpPr>
          <p:nvPr/>
        </p:nvCxnSpPr>
        <p:spPr>
          <a:xfrm>
            <a:off x="7090818" y="3286257"/>
            <a:ext cx="1221447" cy="1566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5311684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3.6.1 Biểu đồ mô hình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44979" y="1153970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thông số loss và accuracy trong quá trình huấn luyện mô hình: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0" y="2025776"/>
            <a:ext cx="5093969" cy="38204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06" y="2025776"/>
            <a:ext cx="5093969" cy="3820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8716735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3.6.2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mô hình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giá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16" y="1668060"/>
            <a:ext cx="5408023" cy="4506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9" y="1668060"/>
            <a:ext cx="5633358" cy="4506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8324850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3.6.2 Độ chính xác mô hình 5 trên tập test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giá mô hình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tập Test: Bảng chỉ số đánh giá mô hình trên tập test 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18194" y="1956283"/>
          <a:ext cx="8993050" cy="2929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610"/>
                <a:gridCol w="1798610"/>
                <a:gridCol w="1798610"/>
                <a:gridCol w="1798610"/>
                <a:gridCol w="1798610"/>
              </a:tblGrid>
              <a:tr h="340951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6890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  <a:tr h="340951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10380072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3.7. Tăng độ chính xác giảm overfitting cho mô hình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44979" y="4157430"/>
            <a:ext cx="10781213" cy="1254700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 random_transform để lấy ngẫu nhiên các phương pháp được áp dụng và mỗi ảnh được áp dụng 5 lần.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Tổng số lượng ảnh trong tập train 12120 ảnh với mỗi lớp có 2424 ảnh.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4"/>
          <p:cNvSpPr txBox="1"/>
          <p:nvPr/>
        </p:nvSpPr>
        <p:spPr>
          <a:xfrm>
            <a:off x="636269" y="1066220"/>
            <a:ext cx="10781213" cy="31051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phương pháp tăng cường dữ liệu được áp dụng :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Xoay nhẹ ảnh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 ngang tối đa 5%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 dọc tối đa 5%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chỉnh độ sáng ảnh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 nhẹ ảnh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nhiểu ( độ lệch chuẩn 15 và xác xuất thêm chỉ 50% cho dữ liệu)</a:t>
            </a: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‑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 fill_mode="nearest“ để lấp đầy phần bị thiếu.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71350" y="5050971"/>
            <a:ext cx="374468" cy="200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10380072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3.7. Tăng độ chính xác giảm overfitting cho mô hình </a:t>
            </a:r>
            <a:endParaRPr lang="en-US"/>
          </a:p>
        </p:txBody>
      </p:sp>
      <p:sp>
        <p:nvSpPr>
          <p:cNvPr id="7" name="Subtitle 4"/>
          <p:cNvSpPr txBox="1"/>
          <p:nvPr/>
        </p:nvSpPr>
        <p:spPr>
          <a:xfrm>
            <a:off x="636270" y="1066220"/>
            <a:ext cx="4371160" cy="5622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 dụ ảnh sau khi tăng cường: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08" y="1550126"/>
            <a:ext cx="1828800" cy="1858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110" y="4157898"/>
            <a:ext cx="1828800" cy="1858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7" y="4157899"/>
            <a:ext cx="1828800" cy="1858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09" y="4157898"/>
            <a:ext cx="1828800" cy="1858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08" y="4157898"/>
            <a:ext cx="1828800" cy="1858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07" y="4157898"/>
            <a:ext cx="1828800" cy="18588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Straight Arrow Connector 17"/>
          <p:cNvCxnSpPr>
            <a:stCxn id="3" idx="2"/>
            <a:endCxn id="13" idx="0"/>
          </p:cNvCxnSpPr>
          <p:nvPr/>
        </p:nvCxnSpPr>
        <p:spPr>
          <a:xfrm flipH="1">
            <a:off x="1261367" y="3409014"/>
            <a:ext cx="4625741" cy="748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16" idx="0"/>
          </p:cNvCxnSpPr>
          <p:nvPr/>
        </p:nvCxnSpPr>
        <p:spPr>
          <a:xfrm flipH="1">
            <a:off x="3486407" y="3409014"/>
            <a:ext cx="2400701" cy="748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2"/>
            <a:endCxn id="15" idx="0"/>
          </p:cNvCxnSpPr>
          <p:nvPr/>
        </p:nvCxnSpPr>
        <p:spPr>
          <a:xfrm>
            <a:off x="5887108" y="3409014"/>
            <a:ext cx="0" cy="748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2"/>
            <a:endCxn id="14" idx="0"/>
          </p:cNvCxnSpPr>
          <p:nvPr/>
        </p:nvCxnSpPr>
        <p:spPr>
          <a:xfrm>
            <a:off x="5887108" y="3409014"/>
            <a:ext cx="2400701" cy="748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12" idx="0"/>
          </p:cNvCxnSpPr>
          <p:nvPr/>
        </p:nvCxnSpPr>
        <p:spPr>
          <a:xfrm>
            <a:off x="5887108" y="3409014"/>
            <a:ext cx="4801402" cy="748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10380072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3.7.1 Huấn luyện mô hình 5 với dữ liệu tăng cường</a:t>
            </a:r>
            <a:endParaRPr lang="en-US"/>
          </a:p>
        </p:txBody>
      </p:sp>
      <p:sp>
        <p:nvSpPr>
          <p:cNvPr id="7" name="Subtitle 4"/>
          <p:cNvSpPr txBox="1"/>
          <p:nvPr/>
        </p:nvSpPr>
        <p:spPr>
          <a:xfrm>
            <a:off x="636269" y="1066220"/>
            <a:ext cx="10781213" cy="5884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của mô hình 5 sau khi áp dụng dữ liệu tăng cường: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4" y="1798864"/>
            <a:ext cx="5582193" cy="4186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23" y="1798864"/>
            <a:ext cx="5582194" cy="4186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64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10380072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3.7.2 Kết quả mô hình 5 version 2</a:t>
            </a:r>
            <a:endParaRPr lang="en-US"/>
          </a:p>
        </p:txBody>
      </p:sp>
      <p:sp>
        <p:nvSpPr>
          <p:cNvPr id="7" name="Subtitle 4"/>
          <p:cNvSpPr txBox="1"/>
          <p:nvPr/>
        </p:nvSpPr>
        <p:spPr>
          <a:xfrm>
            <a:off x="636269" y="1066220"/>
            <a:ext cx="10781213" cy="5884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của mô hình 5 sau khi áp dụng dữ liệu tăng cường: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19" y="1798864"/>
            <a:ext cx="5156563" cy="4297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7" y="1798864"/>
            <a:ext cx="5372645" cy="4298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10380072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3.7. Tăng độ chính xác giảm overfitting cho mô hình </a:t>
            </a:r>
            <a:endParaRPr lang="en-US"/>
          </a:p>
        </p:txBody>
      </p:sp>
      <p:sp>
        <p:nvSpPr>
          <p:cNvPr id="7" name="Subtitle 4"/>
          <p:cNvSpPr txBox="1"/>
          <p:nvPr/>
        </p:nvSpPr>
        <p:spPr>
          <a:xfrm>
            <a:off x="636269" y="1066220"/>
            <a:ext cx="10781213" cy="5884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của mô hình 5 sau khi áp dụng dữ liệu tăng cường: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54660"/>
              </p:ext>
            </p:extLst>
          </p:nvPr>
        </p:nvGraphicFramePr>
        <p:xfrm>
          <a:off x="1161144" y="1904031"/>
          <a:ext cx="9567815" cy="3207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63"/>
                <a:gridCol w="1913563"/>
                <a:gridCol w="1913563"/>
                <a:gridCol w="1913563"/>
                <a:gridCol w="1913563"/>
              </a:tblGrid>
              <a:tr h="40055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04002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Lung Opacity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 b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  <a:tr h="400557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6739890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Đánh giá tổng quan 6 mô hình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sánh độ chính xác của 6 mô hình.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3162"/>
              </p:ext>
            </p:extLst>
          </p:nvPr>
        </p:nvGraphicFramePr>
        <p:xfrm>
          <a:off x="1262558" y="1668060"/>
          <a:ext cx="9504320" cy="910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307"/>
                <a:gridCol w="1355307"/>
                <a:gridCol w="1355307"/>
                <a:gridCol w="1355307"/>
                <a:gridCol w="1338134"/>
                <a:gridCol w="1372479"/>
                <a:gridCol w="1372479"/>
              </a:tblGrid>
              <a:tr h="364683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_v2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4995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39" y="2915112"/>
            <a:ext cx="5308746" cy="3317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6739890" cy="613374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Đánh giá tổng quan 6 mô hình </a:t>
            </a:r>
            <a:endParaRPr lang="en-US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624112" y="1162679"/>
            <a:ext cx="10781213" cy="505381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chỉ số đánh giá của 5 mô hình: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12946"/>
              </p:ext>
            </p:extLst>
          </p:nvPr>
        </p:nvGraphicFramePr>
        <p:xfrm>
          <a:off x="1352004" y="1868357"/>
          <a:ext cx="9167949" cy="366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341"/>
                <a:gridCol w="1307341"/>
                <a:gridCol w="1307341"/>
                <a:gridCol w="1307341"/>
                <a:gridCol w="1290775"/>
                <a:gridCol w="1323905"/>
                <a:gridCol w="1323905"/>
              </a:tblGrid>
              <a:tr h="52608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5_v2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3877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3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3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83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75310" y="322217"/>
            <a:ext cx="5250724" cy="69081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72886" y="1013036"/>
            <a:ext cx="10143930" cy="2374154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ảnh là bộ ảnh chụp X-Ray về bệnh phổi gồm 5 lớp: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Nomal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Không có bệnh.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Viêm phổi do Covid-19.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Viral Pneumonia</a:t>
            </a:r>
            <a:r>
              <a:rPr lang="en-US" sz="24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Viêm phổi do virut.</a:t>
            </a:r>
            <a:endParaRPr lang="en-US" sz="2400" b="0" i="0" kern="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sz="2400" b="1" i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Bacetial</a:t>
            </a:r>
            <a:r>
              <a:rPr lang="vi-VN" sz="24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i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Penumonia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Viêm phổi do vi khuẩn.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sz="24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Lung </a:t>
            </a:r>
            <a:r>
              <a:rPr lang="vi-VN" sz="2400" b="1" i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Opacity</a:t>
            </a:r>
            <a:r>
              <a:rPr lang="vi-VN" sz="24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vi-VN" sz="2400" b="1" i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</a:t>
            </a:r>
            <a:r>
              <a:rPr 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" alt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ộ mờ </a:t>
            </a:r>
            <a:r>
              <a:rPr lang="" alt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ục của phổi không có viêm phổi</a:t>
            </a:r>
            <a:r>
              <a:rPr lang="en-US" sz="24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0" i="0" kern="120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4"/>
          <p:cNvSpPr txBox="1"/>
          <p:nvPr/>
        </p:nvSpPr>
        <p:spPr>
          <a:xfrm>
            <a:off x="772886" y="3303214"/>
            <a:ext cx="10293220" cy="31067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này được lấy từ các cơ sở dữ liệu công cộng, được khuyến khích lấy để học tập và nghiên cứu. Nguồn: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1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ieee8023/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covid-chestxray-dataset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2.0, CC BY-NC-SA 4.0, CC BY 4.0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2 | 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Chest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X-Ray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Images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(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Pneumonia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)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from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Kaggle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CC BY 4.0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3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RSNA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Pneumonia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Detection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Challenge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from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Kaggle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4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Large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Chest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X-Ray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Dataset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-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CheXpert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2.0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5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NLM-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MontgomerySet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6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NLM-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ChinaCXRSet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| 7 | 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Algeria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Hospital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of</a:t>
            </a:r>
            <a:r>
              <a:rPr lang="vi-VN" b="0" i="0" u="none" strike="noStrike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 </a:t>
            </a:r>
            <a:r>
              <a:rPr lang="vi-VN" b="0" i="0" u="none" strike="noStrike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Tolga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|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err="1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vi-VN" b="0" i="0">
                <a:solidFill>
                  <a:srgbClr val="3C404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4693375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5. Xây dựng giao diện</a:t>
            </a:r>
            <a:endParaRPr lang="en-US"/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714648" y="1345558"/>
            <a:ext cx="4318906" cy="622579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bằng: Web Flask. </a:t>
            </a:r>
          </a:p>
        </p:txBody>
      </p:sp>
      <p:sp>
        <p:nvSpPr>
          <p:cNvPr id="7" name="Subtitle 4"/>
          <p:cNvSpPr txBox="1"/>
          <p:nvPr/>
        </p:nvSpPr>
        <p:spPr>
          <a:xfrm>
            <a:off x="644979" y="4332047"/>
            <a:ext cx="8890906" cy="12757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ra là xác xuất của các lớp giúp người dùng có thể dự đoán được bệnh từ ảnh chụp.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1431980"/>
            <a:ext cx="3426277" cy="2141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3972" y="2769326"/>
            <a:ext cx="5215892" cy="1082703"/>
          </a:xfrm>
        </p:spPr>
        <p:txBody>
          <a:bodyPr/>
          <a:lstStyle/>
          <a:p>
            <a:pPr algn="ctr"/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6"/>
            <a:ext cx="6426381" cy="613374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6. Kết luận và hướng phát triển</a:t>
            </a:r>
            <a:endParaRPr lang="en-US"/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644980" y="1145261"/>
            <a:ext cx="10737124" cy="4811401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luận: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mô hình CNN phân loại bệnh phổi qua ảnh X-ray với độ chính xác tương đối.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triển: 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 thập dữ liệu đa dạng hơn và phân loại được nhiều lại bệnh hơn ở phổi nhờ vào ảnh chụp X-ray.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ra 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 số tối ưu cho mô hình.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dụng các giải thuật mạnh mẽ và phù hợp hơn như: Resnext-50, Inception-v3, DenseNet-161,….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CÁM ƠN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Thanks for listening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5"/>
            <a:ext cx="5041718" cy="69081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1071155" y="1223639"/>
            <a:ext cx="9849393" cy="970921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ảnh chụp X-ray phổi được lấy từ: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Recognition Using Ensemble-CNNs in Two New Chest X-ray Databases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4318" y="2194560"/>
          <a:ext cx="9194559" cy="3715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1455576"/>
                <a:gridCol w="1595534"/>
                <a:gridCol w="1492898"/>
                <a:gridCol w="1450151"/>
              </a:tblGrid>
              <a:tr h="376085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Lớp</a:t>
                      </a:r>
                      <a:r>
                        <a:rPr lang="en-US" sz="18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dữ liệu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</a:t>
                      </a:r>
                      <a:r>
                        <a:rPr lang="en-US" sz="18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số ảnh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6085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6085">
                <a:tc>
                  <a:txBody>
                    <a:bodyPr/>
                    <a:lstStyle/>
                    <a:p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Covid-19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9133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Viral Pneumonia.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9133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Bacterial Pneumonia.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9133">
                <a:tc>
                  <a:txBody>
                    <a:bodyPr/>
                    <a:lstStyle/>
                    <a:p>
                      <a:r>
                        <a:rPr lang="vi-VN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Lung </a:t>
                      </a:r>
                      <a:r>
                        <a:rPr lang="vi-VN" sz="1800" b="0" i="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Opacity</a:t>
                      </a:r>
                      <a:r>
                        <a:rPr lang="vi-VN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No </a:t>
                      </a:r>
                      <a:r>
                        <a:rPr lang="vi-VN" sz="1800" b="0" i="0" kern="120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Pneumonia</a:t>
                      </a:r>
                      <a:endParaRPr lang="en-US" sz="1800" b="0" i="0" kern="120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223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6085">
                <a:tc>
                  <a:txBody>
                    <a:bodyPr/>
                    <a:lstStyle/>
                    <a:p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cộng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8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1051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3571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5"/>
            <a:ext cx="5041718" cy="69081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024846" y="1297578"/>
            <a:ext cx="2002971" cy="775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Data: 3571</a:t>
            </a:r>
          </a:p>
          <a:p>
            <a:pPr algn="ctr"/>
            <a:r>
              <a:rPr lang="en-US"/>
              <a:t>(100%)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2867" y="4797099"/>
            <a:ext cx="2002971" cy="775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Train: 2020</a:t>
            </a:r>
          </a:p>
          <a:p>
            <a:pPr algn="ctr"/>
            <a:r>
              <a:rPr lang="en-US"/>
              <a:t>(80%)</a:t>
            </a:r>
          </a:p>
        </p:txBody>
      </p:sp>
      <p:sp>
        <p:nvSpPr>
          <p:cNvPr id="9" name="Rectangle 8"/>
          <p:cNvSpPr/>
          <p:nvPr/>
        </p:nvSpPr>
        <p:spPr>
          <a:xfrm>
            <a:off x="7928882" y="2779552"/>
            <a:ext cx="2002971" cy="775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Test: 1051</a:t>
            </a:r>
          </a:p>
          <a:p>
            <a:pPr algn="ctr"/>
            <a:r>
              <a:rPr lang="en-US"/>
              <a:t>(30%)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41372" y="4797098"/>
            <a:ext cx="2002971" cy="775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Validation: 500</a:t>
            </a:r>
          </a:p>
          <a:p>
            <a:pPr algn="ctr"/>
            <a:r>
              <a:rPr lang="en-US"/>
              <a:t>(20%)</a:t>
            </a:r>
          </a:p>
        </p:txBody>
      </p:sp>
      <p:cxnSp>
        <p:nvCxnSpPr>
          <p:cNvPr id="15" name="Straight Arrow Connector 14"/>
          <p:cNvCxnSpPr>
            <a:stCxn id="19" idx="2"/>
            <a:endCxn id="3" idx="0"/>
          </p:cNvCxnSpPr>
          <p:nvPr/>
        </p:nvCxnSpPr>
        <p:spPr>
          <a:xfrm flipH="1">
            <a:off x="2164353" y="3551679"/>
            <a:ext cx="1654629" cy="124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  <a:endCxn id="9" idx="0"/>
          </p:cNvCxnSpPr>
          <p:nvPr/>
        </p:nvCxnSpPr>
        <p:spPr>
          <a:xfrm>
            <a:off x="6026332" y="2072641"/>
            <a:ext cx="2904036" cy="706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9" idx="2"/>
            <a:endCxn id="13" idx="0"/>
          </p:cNvCxnSpPr>
          <p:nvPr/>
        </p:nvCxnSpPr>
        <p:spPr>
          <a:xfrm>
            <a:off x="3818982" y="3551679"/>
            <a:ext cx="1623876" cy="124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17496" y="2776616"/>
            <a:ext cx="2002971" cy="775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Train: 2520</a:t>
            </a:r>
          </a:p>
          <a:p>
            <a:pPr algn="ctr"/>
            <a:r>
              <a:rPr lang="en-US"/>
              <a:t>(70%)</a:t>
            </a:r>
          </a:p>
        </p:txBody>
      </p:sp>
      <p:cxnSp>
        <p:nvCxnSpPr>
          <p:cNvPr id="20" name="Straight Arrow Connector 19"/>
          <p:cNvCxnSpPr>
            <a:stCxn id="2" idx="2"/>
            <a:endCxn id="19" idx="0"/>
          </p:cNvCxnSpPr>
          <p:nvPr/>
        </p:nvCxnSpPr>
        <p:spPr>
          <a:xfrm flipH="1">
            <a:off x="3818982" y="2072641"/>
            <a:ext cx="2207350" cy="70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5"/>
            <a:ext cx="5041718" cy="69081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11" name="Subtitle 4"/>
          <p:cNvSpPr>
            <a:spLocks noGrp="1"/>
          </p:cNvSpPr>
          <p:nvPr>
            <p:ph type="subTitle" idx="1"/>
          </p:nvPr>
        </p:nvSpPr>
        <p:spPr>
          <a:xfrm>
            <a:off x="492578" y="1250516"/>
            <a:ext cx="6186895" cy="856957"/>
          </a:xfrm>
        </p:spPr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1: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Bacterial Pneumonia 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Viêm phổi do vi khuẩn)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ubtitle 4"/>
          <p:cNvSpPr txBox="1"/>
          <p:nvPr/>
        </p:nvSpPr>
        <p:spPr>
          <a:xfrm>
            <a:off x="6780168" y="1256671"/>
            <a:ext cx="5346518" cy="844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2: Covid-19 (Viêm phổi do covid-19)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9" y="1984843"/>
            <a:ext cx="5395428" cy="38636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61" y="1915175"/>
            <a:ext cx="5203062" cy="4295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5"/>
            <a:ext cx="5041718" cy="690819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21" name="Subtitle 4"/>
          <p:cNvSpPr txBox="1"/>
          <p:nvPr/>
        </p:nvSpPr>
        <p:spPr>
          <a:xfrm>
            <a:off x="719002" y="1253325"/>
            <a:ext cx="5346518" cy="844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3: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Lung Opacity No Pneumonia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(Độ mờ đục của phổi không có viêm phổi)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ubtitle 4"/>
          <p:cNvSpPr txBox="1"/>
          <p:nvPr/>
        </p:nvSpPr>
        <p:spPr>
          <a:xfrm>
            <a:off x="6549390" y="1253324"/>
            <a:ext cx="5346518" cy="844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4: Normal ( Bình thường)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9" y="2097969"/>
            <a:ext cx="5349704" cy="39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776" y="2155123"/>
            <a:ext cx="5227773" cy="3871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4979" y="452845"/>
            <a:ext cx="5041718" cy="690819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tập dữ liệu</a:t>
            </a:r>
            <a:endParaRPr lang="en-US"/>
          </a:p>
        </p:txBody>
      </p:sp>
      <p:sp>
        <p:nvSpPr>
          <p:cNvPr id="22" name="Subtitle 4"/>
          <p:cNvSpPr txBox="1"/>
          <p:nvPr/>
        </p:nvSpPr>
        <p:spPr>
          <a:xfrm>
            <a:off x="644979" y="1235642"/>
            <a:ext cx="5346518" cy="8446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5: Viral Pneumonia (Viêm phổi do virus)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22" y="1733227"/>
            <a:ext cx="6181226" cy="4336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</TotalTime>
  <Words>1523</Words>
  <Application>Microsoft Office PowerPoint</Application>
  <PresentationFormat>Widescreen</PresentationFormat>
  <Paragraphs>459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Readex Pro</vt:lpstr>
      <vt:lpstr>Barlow</vt:lpstr>
      <vt:lpstr>K2D</vt:lpstr>
      <vt:lpstr>Calibri</vt:lpstr>
      <vt:lpstr>Times New Roman</vt:lpstr>
      <vt:lpstr>Aptos</vt:lpstr>
      <vt:lpstr>Arial</vt:lpstr>
      <vt:lpstr>Cambria Math</vt:lpstr>
      <vt:lpstr>Calibri Light</vt:lpstr>
      <vt:lpstr>Wingdings</vt:lpstr>
      <vt:lpstr>Office Theme</vt:lpstr>
      <vt:lpstr>PHÂN LOẠI BỆNH PHỔI QUA  ẢNH CHỤP X-RAY BẰNG MÔ HÌNH CNN</vt:lpstr>
      <vt:lpstr>PHÂN CÔNG CÔNG VIỆC</vt:lpstr>
      <vt:lpstr>PowerPoint Presentation</vt:lpstr>
      <vt:lpstr>1. Giới thiệu tập dữ liệu</vt:lpstr>
      <vt:lpstr>1. Giới thiệu tập dữ liệu</vt:lpstr>
      <vt:lpstr>1. Giới thiệu tập dữ liệu</vt:lpstr>
      <vt:lpstr>1. Giới thiệu tập dữ liệu</vt:lpstr>
      <vt:lpstr>1. Giới thiệu tập dữ liệu</vt:lpstr>
      <vt:lpstr>1. Giới thiệu tập dữ liệu</vt:lpstr>
      <vt:lpstr>2. Tiền Xử lý dữ liệu</vt:lpstr>
      <vt:lpstr>3. Xây dựng mô hình</vt:lpstr>
      <vt:lpstr>3.1. Các siêu tham số, kỹ thuật điều chỉnh chung trong huấn luyện mô hình</vt:lpstr>
      <vt:lpstr>3.2. Kiến trúc mô hình 1</vt:lpstr>
      <vt:lpstr>3.2.1 Biểu đồ huấn luyện mô hình 1</vt:lpstr>
      <vt:lpstr>3.2.2 Độ chính xác mô hình 1 trên tập test</vt:lpstr>
      <vt:lpstr>3.3 Kiến trúc mô hình 2</vt:lpstr>
      <vt:lpstr>3.3.1 Biểu đồ mô hình 2</vt:lpstr>
      <vt:lpstr>3.3.2 Độ chính xác mô hình 2 trên tập test</vt:lpstr>
      <vt:lpstr>3.4. Kiến trúc mô hình 3</vt:lpstr>
      <vt:lpstr>3.4.1 Biểu đồ huấn luyện mô hình 3</vt:lpstr>
      <vt:lpstr>3.4.2 Độ chính xác mô hình 3 trên tập test</vt:lpstr>
      <vt:lpstr>3.5 Mô hình 4 </vt:lpstr>
      <vt:lpstr>3.5 Mô hình 4 </vt:lpstr>
      <vt:lpstr>PowerPoint Presentation</vt:lpstr>
      <vt:lpstr>3.5.1 Biểu đồ mô hình 4 </vt:lpstr>
      <vt:lpstr>3.5.2 Độ chính xác mô hình 4 trên tập test</vt:lpstr>
      <vt:lpstr>3.5.2 Độ chính xác mô hình 4 trên tập test</vt:lpstr>
      <vt:lpstr>3.6. Mô hình 5 </vt:lpstr>
      <vt:lpstr>3.6.1 Mô hình 5 </vt:lpstr>
      <vt:lpstr>3.6.1 Biểu đồ mô hình 5 </vt:lpstr>
      <vt:lpstr>3.6.2 Độ chính xác mô hình 5 trên tập test</vt:lpstr>
      <vt:lpstr>3.6.2 Độ chính xác mô hình 5 trên tập test</vt:lpstr>
      <vt:lpstr>3.7. Tăng độ chính xác giảm overfitting cho mô hình </vt:lpstr>
      <vt:lpstr>3.7. Tăng độ chính xác giảm overfitting cho mô hình </vt:lpstr>
      <vt:lpstr>3.7.1 Huấn luyện mô hình 5 với dữ liệu tăng cường</vt:lpstr>
      <vt:lpstr>3.7.2 Kết quả mô hình 5 version 2</vt:lpstr>
      <vt:lpstr>3.7. Tăng độ chính xác giảm overfitting cho mô hình </vt:lpstr>
      <vt:lpstr>4. Đánh giá tổng quan 6 mô hình </vt:lpstr>
      <vt:lpstr>4. Đánh giá tổng quan 6 mô hình </vt:lpstr>
      <vt:lpstr>5. Xây dựng giao diện</vt:lpstr>
      <vt:lpstr>DEMO</vt:lpstr>
      <vt:lpstr>6. Kết luận và hướng phát triển</vt:lpstr>
      <vt:lpstr>CÁM ƠN</vt:lpstr>
    </vt:vector>
  </TitlesOfParts>
  <Company>Can Tho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NGUYEN HOANG DIEN</cp:lastModifiedBy>
  <cp:revision>402</cp:revision>
  <dcterms:created xsi:type="dcterms:W3CDTF">2022-07-01T08:15:00Z</dcterms:created>
  <dcterms:modified xsi:type="dcterms:W3CDTF">2025-03-19T09:23:56Z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F794F84DDB2649A88E50FFC941C09435_12</vt:lpwstr>
  </property>
  <property fmtid="{D5CDD505-2E9C-101B-9397-08002B2CF9AE}" pid="3" name="KSOProductBuildVer">
    <vt:lpwstr>1033-12.2.0.20326</vt:lpwstr>
  </property>
</Properties>
</file>